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9" r:id="rId4"/>
    <p:sldId id="258" r:id="rId5"/>
    <p:sldId id="261" r:id="rId6"/>
    <p:sldId id="262" r:id="rId7"/>
    <p:sldId id="263" r:id="rId8"/>
    <p:sldId id="271" r:id="rId9"/>
    <p:sldId id="266" r:id="rId10"/>
    <p:sldId id="270" r:id="rId11"/>
    <p:sldId id="269" r:id="rId12"/>
    <p:sldId id="315" r:id="rId13"/>
    <p:sldId id="316" r:id="rId14"/>
    <p:sldId id="260" r:id="rId15"/>
    <p:sldId id="275" r:id="rId16"/>
    <p:sldId id="273" r:id="rId17"/>
    <p:sldId id="274" r:id="rId18"/>
    <p:sldId id="288" r:id="rId19"/>
    <p:sldId id="276" r:id="rId20"/>
    <p:sldId id="312" r:id="rId21"/>
    <p:sldId id="291" r:id="rId22"/>
    <p:sldId id="290" r:id="rId23"/>
    <p:sldId id="278" r:id="rId24"/>
    <p:sldId id="279" r:id="rId25"/>
    <p:sldId id="292" r:id="rId26"/>
    <p:sldId id="293" r:id="rId27"/>
    <p:sldId id="294" r:id="rId28"/>
    <p:sldId id="280" r:id="rId29"/>
    <p:sldId id="282" r:id="rId30"/>
    <p:sldId id="283" r:id="rId31"/>
    <p:sldId id="284" r:id="rId32"/>
    <p:sldId id="285" r:id="rId33"/>
    <p:sldId id="298" r:id="rId34"/>
    <p:sldId id="317" r:id="rId35"/>
    <p:sldId id="301" r:id="rId36"/>
    <p:sldId id="310" r:id="rId37"/>
    <p:sldId id="303" r:id="rId38"/>
    <p:sldId id="309" r:id="rId39"/>
    <p:sldId id="304" r:id="rId40"/>
    <p:sldId id="305" r:id="rId41"/>
    <p:sldId id="306" r:id="rId42"/>
    <p:sldId id="311" r:id="rId43"/>
    <p:sldId id="281" r:id="rId44"/>
    <p:sldId id="295" r:id="rId45"/>
    <p:sldId id="296" r:id="rId46"/>
    <p:sldId id="308" r:id="rId47"/>
    <p:sldId id="314" r:id="rId48"/>
    <p:sldId id="313" r:id="rId49"/>
    <p:sldId id="300" r:id="rId50"/>
    <p:sldId id="318" r:id="rId51"/>
    <p:sldId id="319" r:id="rId5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D85B"/>
    <a:srgbClr val="DCDCDC"/>
    <a:srgbClr val="D3D3D3"/>
    <a:srgbClr val="DBDBDB"/>
    <a:srgbClr val="E5E5E5"/>
    <a:srgbClr val="EEEEEE"/>
    <a:srgbClr val="D1D1D1"/>
    <a:srgbClr val="DADADA"/>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08" autoAdjust="0"/>
  </p:normalViewPr>
  <p:slideViewPr>
    <p:cSldViewPr snapToGrid="0">
      <p:cViewPr varScale="1">
        <p:scale>
          <a:sx n="54" d="100"/>
          <a:sy n="54" d="100"/>
        </p:scale>
        <p:origin x="47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cher\Desktop\MSRF\EqualTime\Equal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rcher\Desktop\MSRF\Middlebury201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rcher\Desktop\MSRF\Middlebury201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mlab\Desktop\HPG_CRC\Ablation_SigmaC.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072939697839192"/>
          <c:y val="0.21092191358024692"/>
          <c:w val="0.80283067878501857"/>
          <c:h val="0.56214382716049383"/>
        </c:manualLayout>
      </c:layout>
      <c:lineChart>
        <c:grouping val="standard"/>
        <c:varyColors val="0"/>
        <c:ser>
          <c:idx val="0"/>
          <c:order val="0"/>
          <c:tx>
            <c:v>M-JBU (2 levels)</c:v>
          </c:tx>
          <c:spPr>
            <a:ln w="28575" cap="rnd">
              <a:solidFill>
                <a:schemeClr val="accent2"/>
              </a:solidFill>
              <a:round/>
            </a:ln>
            <a:effectLst/>
          </c:spPr>
          <c:marker>
            <c:symbol val="none"/>
          </c:marker>
          <c:cat>
            <c:numRef>
              <c:f>TABLE!$B$1:$DB$1</c:f>
              <c:numCache>
                <c:formatCode>General</c:formatCode>
                <c:ptCount val="105"/>
                <c:pt idx="0">
                  <c:v>4</c:v>
                </c:pt>
                <c:pt idx="1">
                  <c:v>4.25</c:v>
                </c:pt>
                <c:pt idx="2">
                  <c:v>4.5</c:v>
                </c:pt>
                <c:pt idx="3">
                  <c:v>4.75</c:v>
                </c:pt>
                <c:pt idx="4">
                  <c:v>5</c:v>
                </c:pt>
                <c:pt idx="5">
                  <c:v>5.25</c:v>
                </c:pt>
                <c:pt idx="6">
                  <c:v>5.5</c:v>
                </c:pt>
                <c:pt idx="7">
                  <c:v>5.75</c:v>
                </c:pt>
                <c:pt idx="8">
                  <c:v>6</c:v>
                </c:pt>
                <c:pt idx="9">
                  <c:v>6.25</c:v>
                </c:pt>
                <c:pt idx="10">
                  <c:v>6.5</c:v>
                </c:pt>
                <c:pt idx="11">
                  <c:v>6.75</c:v>
                </c:pt>
                <c:pt idx="12">
                  <c:v>7</c:v>
                </c:pt>
                <c:pt idx="13">
                  <c:v>7.25</c:v>
                </c:pt>
                <c:pt idx="14">
                  <c:v>7.5</c:v>
                </c:pt>
                <c:pt idx="15">
                  <c:v>7.75</c:v>
                </c:pt>
                <c:pt idx="16">
                  <c:v>8</c:v>
                </c:pt>
                <c:pt idx="17">
                  <c:v>8.25</c:v>
                </c:pt>
                <c:pt idx="18">
                  <c:v>8.5</c:v>
                </c:pt>
                <c:pt idx="19">
                  <c:v>8.75</c:v>
                </c:pt>
                <c:pt idx="20">
                  <c:v>9</c:v>
                </c:pt>
                <c:pt idx="21">
                  <c:v>9.25</c:v>
                </c:pt>
                <c:pt idx="22">
                  <c:v>9.5</c:v>
                </c:pt>
                <c:pt idx="23">
                  <c:v>9.75</c:v>
                </c:pt>
                <c:pt idx="24">
                  <c:v>10</c:v>
                </c:pt>
                <c:pt idx="25">
                  <c:v>10.25</c:v>
                </c:pt>
                <c:pt idx="26">
                  <c:v>10.5</c:v>
                </c:pt>
                <c:pt idx="27">
                  <c:v>10.75</c:v>
                </c:pt>
                <c:pt idx="28">
                  <c:v>11</c:v>
                </c:pt>
                <c:pt idx="29">
                  <c:v>11.25</c:v>
                </c:pt>
                <c:pt idx="30">
                  <c:v>11.5</c:v>
                </c:pt>
                <c:pt idx="31">
                  <c:v>11.75</c:v>
                </c:pt>
                <c:pt idx="32">
                  <c:v>12</c:v>
                </c:pt>
                <c:pt idx="33">
                  <c:v>12.25</c:v>
                </c:pt>
                <c:pt idx="34">
                  <c:v>12.5</c:v>
                </c:pt>
                <c:pt idx="35">
                  <c:v>12.75</c:v>
                </c:pt>
                <c:pt idx="36">
                  <c:v>13</c:v>
                </c:pt>
                <c:pt idx="37">
                  <c:v>13.25</c:v>
                </c:pt>
                <c:pt idx="38">
                  <c:v>13.5</c:v>
                </c:pt>
                <c:pt idx="39">
                  <c:v>13.75</c:v>
                </c:pt>
                <c:pt idx="40">
                  <c:v>14</c:v>
                </c:pt>
                <c:pt idx="41">
                  <c:v>14.25</c:v>
                </c:pt>
                <c:pt idx="42">
                  <c:v>14.5</c:v>
                </c:pt>
                <c:pt idx="43">
                  <c:v>14.75</c:v>
                </c:pt>
                <c:pt idx="44">
                  <c:v>15</c:v>
                </c:pt>
                <c:pt idx="45">
                  <c:v>15.25</c:v>
                </c:pt>
                <c:pt idx="46">
                  <c:v>15.5</c:v>
                </c:pt>
                <c:pt idx="47">
                  <c:v>15.75</c:v>
                </c:pt>
                <c:pt idx="48">
                  <c:v>16</c:v>
                </c:pt>
                <c:pt idx="49">
                  <c:v>16.25</c:v>
                </c:pt>
                <c:pt idx="50">
                  <c:v>16.5</c:v>
                </c:pt>
                <c:pt idx="51">
                  <c:v>16.75</c:v>
                </c:pt>
                <c:pt idx="52">
                  <c:v>17</c:v>
                </c:pt>
                <c:pt idx="53">
                  <c:v>17.25</c:v>
                </c:pt>
                <c:pt idx="54">
                  <c:v>17.5</c:v>
                </c:pt>
                <c:pt idx="55">
                  <c:v>17.75</c:v>
                </c:pt>
                <c:pt idx="56">
                  <c:v>18</c:v>
                </c:pt>
                <c:pt idx="57">
                  <c:v>18.25</c:v>
                </c:pt>
                <c:pt idx="58">
                  <c:v>18.5</c:v>
                </c:pt>
                <c:pt idx="59">
                  <c:v>18.75</c:v>
                </c:pt>
                <c:pt idx="60">
                  <c:v>19</c:v>
                </c:pt>
                <c:pt idx="61">
                  <c:v>19.25</c:v>
                </c:pt>
                <c:pt idx="62">
                  <c:v>19.5</c:v>
                </c:pt>
                <c:pt idx="63">
                  <c:v>19.75</c:v>
                </c:pt>
                <c:pt idx="64">
                  <c:v>20</c:v>
                </c:pt>
                <c:pt idx="65">
                  <c:v>20.25</c:v>
                </c:pt>
                <c:pt idx="66">
                  <c:v>20.5</c:v>
                </c:pt>
                <c:pt idx="67">
                  <c:v>20.75</c:v>
                </c:pt>
                <c:pt idx="68">
                  <c:v>21</c:v>
                </c:pt>
                <c:pt idx="69">
                  <c:v>21.25</c:v>
                </c:pt>
                <c:pt idx="70">
                  <c:v>21.5</c:v>
                </c:pt>
                <c:pt idx="71">
                  <c:v>21.75</c:v>
                </c:pt>
                <c:pt idx="72">
                  <c:v>22</c:v>
                </c:pt>
                <c:pt idx="73">
                  <c:v>22.25</c:v>
                </c:pt>
                <c:pt idx="74">
                  <c:v>22.5</c:v>
                </c:pt>
                <c:pt idx="75">
                  <c:v>22.75</c:v>
                </c:pt>
                <c:pt idx="76">
                  <c:v>23</c:v>
                </c:pt>
                <c:pt idx="77">
                  <c:v>23.25</c:v>
                </c:pt>
                <c:pt idx="78">
                  <c:v>23.5</c:v>
                </c:pt>
                <c:pt idx="79">
                  <c:v>23.75</c:v>
                </c:pt>
                <c:pt idx="80">
                  <c:v>24</c:v>
                </c:pt>
                <c:pt idx="81">
                  <c:v>24.25</c:v>
                </c:pt>
                <c:pt idx="82">
                  <c:v>24.5</c:v>
                </c:pt>
                <c:pt idx="83">
                  <c:v>24.75</c:v>
                </c:pt>
                <c:pt idx="84">
                  <c:v>25</c:v>
                </c:pt>
                <c:pt idx="85">
                  <c:v>25.25</c:v>
                </c:pt>
                <c:pt idx="86">
                  <c:v>25.5</c:v>
                </c:pt>
                <c:pt idx="87">
                  <c:v>25.75</c:v>
                </c:pt>
                <c:pt idx="88">
                  <c:v>26</c:v>
                </c:pt>
                <c:pt idx="89">
                  <c:v>26.25</c:v>
                </c:pt>
                <c:pt idx="90">
                  <c:v>26.5</c:v>
                </c:pt>
                <c:pt idx="91">
                  <c:v>26.75</c:v>
                </c:pt>
                <c:pt idx="92">
                  <c:v>27</c:v>
                </c:pt>
                <c:pt idx="93">
                  <c:v>27.25</c:v>
                </c:pt>
                <c:pt idx="94">
                  <c:v>27.5</c:v>
                </c:pt>
                <c:pt idx="95">
                  <c:v>27.75</c:v>
                </c:pt>
                <c:pt idx="96">
                  <c:v>28</c:v>
                </c:pt>
                <c:pt idx="97">
                  <c:v>28.25</c:v>
                </c:pt>
                <c:pt idx="98">
                  <c:v>28.5</c:v>
                </c:pt>
                <c:pt idx="99">
                  <c:v>28.75</c:v>
                </c:pt>
                <c:pt idx="100">
                  <c:v>29</c:v>
                </c:pt>
                <c:pt idx="101">
                  <c:v>29.25</c:v>
                </c:pt>
                <c:pt idx="102">
                  <c:v>29.5</c:v>
                </c:pt>
                <c:pt idx="103">
                  <c:v>29.75</c:v>
                </c:pt>
                <c:pt idx="104">
                  <c:v>30</c:v>
                </c:pt>
              </c:numCache>
            </c:numRef>
          </c:cat>
          <c:val>
            <c:numRef>
              <c:f>TABLE!$B$3:$DB$3</c:f>
              <c:numCache>
                <c:formatCode>General</c:formatCode>
                <c:ptCount val="105"/>
                <c:pt idx="57">
                  <c:v>4.8313130000000003E-2</c:v>
                </c:pt>
                <c:pt idx="64">
                  <c:v>4.9223799999999998E-2</c:v>
                </c:pt>
                <c:pt idx="70">
                  <c:v>5.0183169999999999E-2</c:v>
                </c:pt>
                <c:pt idx="78">
                  <c:v>5.1073750000000001E-2</c:v>
                </c:pt>
                <c:pt idx="84">
                  <c:v>5.1951450000000003E-2</c:v>
                </c:pt>
                <c:pt idx="92">
                  <c:v>5.2802109999999999E-2</c:v>
                </c:pt>
                <c:pt idx="99">
                  <c:v>5.3671580000000003E-2</c:v>
                </c:pt>
                <c:pt idx="104">
                  <c:v>5.4541039999999999E-2</c:v>
                </c:pt>
              </c:numCache>
            </c:numRef>
          </c:val>
          <c:smooth val="0"/>
          <c:extLst>
            <c:ext xmlns:c16="http://schemas.microsoft.com/office/drawing/2014/chart" uri="{C3380CC4-5D6E-409C-BE32-E72D297353CC}">
              <c16:uniqueId val="{00000000-9FF5-4151-B70F-92DC86B20AE4}"/>
            </c:ext>
          </c:extLst>
        </c:ser>
        <c:ser>
          <c:idx val="1"/>
          <c:order val="1"/>
          <c:tx>
            <c:v>M-JBU (3 levels)</c:v>
          </c:tx>
          <c:spPr>
            <a:ln w="28575" cap="rnd">
              <a:solidFill>
                <a:srgbClr val="FF0000"/>
              </a:solidFill>
              <a:round/>
            </a:ln>
            <a:effectLst/>
          </c:spPr>
          <c:marker>
            <c:symbol val="none"/>
          </c:marker>
          <c:cat>
            <c:numRef>
              <c:f>TABLE!$B$1:$DB$1</c:f>
              <c:numCache>
                <c:formatCode>General</c:formatCode>
                <c:ptCount val="105"/>
                <c:pt idx="0">
                  <c:v>4</c:v>
                </c:pt>
                <c:pt idx="1">
                  <c:v>4.25</c:v>
                </c:pt>
                <c:pt idx="2">
                  <c:v>4.5</c:v>
                </c:pt>
                <c:pt idx="3">
                  <c:v>4.75</c:v>
                </c:pt>
                <c:pt idx="4">
                  <c:v>5</c:v>
                </c:pt>
                <c:pt idx="5">
                  <c:v>5.25</c:v>
                </c:pt>
                <c:pt idx="6">
                  <c:v>5.5</c:v>
                </c:pt>
                <c:pt idx="7">
                  <c:v>5.75</c:v>
                </c:pt>
                <c:pt idx="8">
                  <c:v>6</c:v>
                </c:pt>
                <c:pt idx="9">
                  <c:v>6.25</c:v>
                </c:pt>
                <c:pt idx="10">
                  <c:v>6.5</c:v>
                </c:pt>
                <c:pt idx="11">
                  <c:v>6.75</c:v>
                </c:pt>
                <c:pt idx="12">
                  <c:v>7</c:v>
                </c:pt>
                <c:pt idx="13">
                  <c:v>7.25</c:v>
                </c:pt>
                <c:pt idx="14">
                  <c:v>7.5</c:v>
                </c:pt>
                <c:pt idx="15">
                  <c:v>7.75</c:v>
                </c:pt>
                <c:pt idx="16">
                  <c:v>8</c:v>
                </c:pt>
                <c:pt idx="17">
                  <c:v>8.25</c:v>
                </c:pt>
                <c:pt idx="18">
                  <c:v>8.5</c:v>
                </c:pt>
                <c:pt idx="19">
                  <c:v>8.75</c:v>
                </c:pt>
                <c:pt idx="20">
                  <c:v>9</c:v>
                </c:pt>
                <c:pt idx="21">
                  <c:v>9.25</c:v>
                </c:pt>
                <c:pt idx="22">
                  <c:v>9.5</c:v>
                </c:pt>
                <c:pt idx="23">
                  <c:v>9.75</c:v>
                </c:pt>
                <c:pt idx="24">
                  <c:v>10</c:v>
                </c:pt>
                <c:pt idx="25">
                  <c:v>10.25</c:v>
                </c:pt>
                <c:pt idx="26">
                  <c:v>10.5</c:v>
                </c:pt>
                <c:pt idx="27">
                  <c:v>10.75</c:v>
                </c:pt>
                <c:pt idx="28">
                  <c:v>11</c:v>
                </c:pt>
                <c:pt idx="29">
                  <c:v>11.25</c:v>
                </c:pt>
                <c:pt idx="30">
                  <c:v>11.5</c:v>
                </c:pt>
                <c:pt idx="31">
                  <c:v>11.75</c:v>
                </c:pt>
                <c:pt idx="32">
                  <c:v>12</c:v>
                </c:pt>
                <c:pt idx="33">
                  <c:v>12.25</c:v>
                </c:pt>
                <c:pt idx="34">
                  <c:v>12.5</c:v>
                </c:pt>
                <c:pt idx="35">
                  <c:v>12.75</c:v>
                </c:pt>
                <c:pt idx="36">
                  <c:v>13</c:v>
                </c:pt>
                <c:pt idx="37">
                  <c:v>13.25</c:v>
                </c:pt>
                <c:pt idx="38">
                  <c:v>13.5</c:v>
                </c:pt>
                <c:pt idx="39">
                  <c:v>13.75</c:v>
                </c:pt>
                <c:pt idx="40">
                  <c:v>14</c:v>
                </c:pt>
                <c:pt idx="41">
                  <c:v>14.25</c:v>
                </c:pt>
                <c:pt idx="42">
                  <c:v>14.5</c:v>
                </c:pt>
                <c:pt idx="43">
                  <c:v>14.75</c:v>
                </c:pt>
                <c:pt idx="44">
                  <c:v>15</c:v>
                </c:pt>
                <c:pt idx="45">
                  <c:v>15.25</c:v>
                </c:pt>
                <c:pt idx="46">
                  <c:v>15.5</c:v>
                </c:pt>
                <c:pt idx="47">
                  <c:v>15.75</c:v>
                </c:pt>
                <c:pt idx="48">
                  <c:v>16</c:v>
                </c:pt>
                <c:pt idx="49">
                  <c:v>16.25</c:v>
                </c:pt>
                <c:pt idx="50">
                  <c:v>16.5</c:v>
                </c:pt>
                <c:pt idx="51">
                  <c:v>16.75</c:v>
                </c:pt>
                <c:pt idx="52">
                  <c:v>17</c:v>
                </c:pt>
                <c:pt idx="53">
                  <c:v>17.25</c:v>
                </c:pt>
                <c:pt idx="54">
                  <c:v>17.5</c:v>
                </c:pt>
                <c:pt idx="55">
                  <c:v>17.75</c:v>
                </c:pt>
                <c:pt idx="56">
                  <c:v>18</c:v>
                </c:pt>
                <c:pt idx="57">
                  <c:v>18.25</c:v>
                </c:pt>
                <c:pt idx="58">
                  <c:v>18.5</c:v>
                </c:pt>
                <c:pt idx="59">
                  <c:v>18.75</c:v>
                </c:pt>
                <c:pt idx="60">
                  <c:v>19</c:v>
                </c:pt>
                <c:pt idx="61">
                  <c:v>19.25</c:v>
                </c:pt>
                <c:pt idx="62">
                  <c:v>19.5</c:v>
                </c:pt>
                <c:pt idx="63">
                  <c:v>19.75</c:v>
                </c:pt>
                <c:pt idx="64">
                  <c:v>20</c:v>
                </c:pt>
                <c:pt idx="65">
                  <c:v>20.25</c:v>
                </c:pt>
                <c:pt idx="66">
                  <c:v>20.5</c:v>
                </c:pt>
                <c:pt idx="67">
                  <c:v>20.75</c:v>
                </c:pt>
                <c:pt idx="68">
                  <c:v>21</c:v>
                </c:pt>
                <c:pt idx="69">
                  <c:v>21.25</c:v>
                </c:pt>
                <c:pt idx="70">
                  <c:v>21.5</c:v>
                </c:pt>
                <c:pt idx="71">
                  <c:v>21.75</c:v>
                </c:pt>
                <c:pt idx="72">
                  <c:v>22</c:v>
                </c:pt>
                <c:pt idx="73">
                  <c:v>22.25</c:v>
                </c:pt>
                <c:pt idx="74">
                  <c:v>22.5</c:v>
                </c:pt>
                <c:pt idx="75">
                  <c:v>22.75</c:v>
                </c:pt>
                <c:pt idx="76">
                  <c:v>23</c:v>
                </c:pt>
                <c:pt idx="77">
                  <c:v>23.25</c:v>
                </c:pt>
                <c:pt idx="78">
                  <c:v>23.5</c:v>
                </c:pt>
                <c:pt idx="79">
                  <c:v>23.75</c:v>
                </c:pt>
                <c:pt idx="80">
                  <c:v>24</c:v>
                </c:pt>
                <c:pt idx="81">
                  <c:v>24.25</c:v>
                </c:pt>
                <c:pt idx="82">
                  <c:v>24.5</c:v>
                </c:pt>
                <c:pt idx="83">
                  <c:v>24.75</c:v>
                </c:pt>
                <c:pt idx="84">
                  <c:v>25</c:v>
                </c:pt>
                <c:pt idx="85">
                  <c:v>25.25</c:v>
                </c:pt>
                <c:pt idx="86">
                  <c:v>25.5</c:v>
                </c:pt>
                <c:pt idx="87">
                  <c:v>25.75</c:v>
                </c:pt>
                <c:pt idx="88">
                  <c:v>26</c:v>
                </c:pt>
                <c:pt idx="89">
                  <c:v>26.25</c:v>
                </c:pt>
                <c:pt idx="90">
                  <c:v>26.5</c:v>
                </c:pt>
                <c:pt idx="91">
                  <c:v>26.75</c:v>
                </c:pt>
                <c:pt idx="92">
                  <c:v>27</c:v>
                </c:pt>
                <c:pt idx="93">
                  <c:v>27.25</c:v>
                </c:pt>
                <c:pt idx="94">
                  <c:v>27.5</c:v>
                </c:pt>
                <c:pt idx="95">
                  <c:v>27.75</c:v>
                </c:pt>
                <c:pt idx="96">
                  <c:v>28</c:v>
                </c:pt>
                <c:pt idx="97">
                  <c:v>28.25</c:v>
                </c:pt>
                <c:pt idx="98">
                  <c:v>28.5</c:v>
                </c:pt>
                <c:pt idx="99">
                  <c:v>28.75</c:v>
                </c:pt>
                <c:pt idx="100">
                  <c:v>29</c:v>
                </c:pt>
                <c:pt idx="101">
                  <c:v>29.25</c:v>
                </c:pt>
                <c:pt idx="102">
                  <c:v>29.5</c:v>
                </c:pt>
                <c:pt idx="103">
                  <c:v>29.75</c:v>
                </c:pt>
                <c:pt idx="104">
                  <c:v>30</c:v>
                </c:pt>
              </c:numCache>
            </c:numRef>
          </c:cat>
          <c:val>
            <c:numRef>
              <c:f>TABLE!$B$6:$DB$6</c:f>
              <c:numCache>
                <c:formatCode>General</c:formatCode>
                <c:ptCount val="105"/>
                <c:pt idx="6">
                  <c:v>6.5424960000000004E-2</c:v>
                </c:pt>
                <c:pt idx="9">
                  <c:v>6.5428219999999995E-2</c:v>
                </c:pt>
                <c:pt idx="12">
                  <c:v>6.6453890000000002E-2</c:v>
                </c:pt>
                <c:pt idx="16">
                  <c:v>6.7837449999999994E-2</c:v>
                </c:pt>
                <c:pt idx="21">
                  <c:v>6.8819379999999999E-2</c:v>
                </c:pt>
                <c:pt idx="25">
                  <c:v>6.9162760000000004E-2</c:v>
                </c:pt>
                <c:pt idx="30">
                  <c:v>6.9722560000000003E-2</c:v>
                </c:pt>
                <c:pt idx="35">
                  <c:v>7.06286E-2</c:v>
                </c:pt>
                <c:pt idx="40">
                  <c:v>7.1677130000000006E-2</c:v>
                </c:pt>
                <c:pt idx="48">
                  <c:v>7.2699479999999997E-2</c:v>
                </c:pt>
                <c:pt idx="52">
                  <c:v>7.3951000000000003E-2</c:v>
                </c:pt>
                <c:pt idx="60">
                  <c:v>7.5181719999999994E-2</c:v>
                </c:pt>
                <c:pt idx="65">
                  <c:v>7.6586920000000003E-2</c:v>
                </c:pt>
                <c:pt idx="73">
                  <c:v>7.8150170000000005E-2</c:v>
                </c:pt>
                <c:pt idx="79">
                  <c:v>7.9791719999999997E-2</c:v>
                </c:pt>
                <c:pt idx="85">
                  <c:v>8.1419450000000004E-2</c:v>
                </c:pt>
                <c:pt idx="94">
                  <c:v>8.3108150000000006E-2</c:v>
                </c:pt>
                <c:pt idx="104">
                  <c:v>8.4841659999999999E-2</c:v>
                </c:pt>
              </c:numCache>
            </c:numRef>
          </c:val>
          <c:smooth val="0"/>
          <c:extLst>
            <c:ext xmlns:c16="http://schemas.microsoft.com/office/drawing/2014/chart" uri="{C3380CC4-5D6E-409C-BE32-E72D297353CC}">
              <c16:uniqueId val="{00000001-9FF5-4151-B70F-92DC86B20AE4}"/>
            </c:ext>
          </c:extLst>
        </c:ser>
        <c:ser>
          <c:idx val="6"/>
          <c:order val="2"/>
          <c:tx>
            <c:v>M-JBU (4 levels)</c:v>
          </c:tx>
          <c:spPr>
            <a:ln w="28575" cap="rnd">
              <a:solidFill>
                <a:schemeClr val="accent2">
                  <a:lumMod val="50000"/>
                </a:schemeClr>
              </a:solidFill>
              <a:round/>
            </a:ln>
            <a:effectLst/>
          </c:spPr>
          <c:marker>
            <c:symbol val="none"/>
          </c:marker>
          <c:val>
            <c:numRef>
              <c:f>TABLE!$B$9:$DB$9</c:f>
              <c:numCache>
                <c:formatCode>General</c:formatCode>
                <c:ptCount val="105"/>
                <c:pt idx="0">
                  <c:v>7.0022760000000003E-2</c:v>
                </c:pt>
                <c:pt idx="1">
                  <c:v>7.3396080000000002E-2</c:v>
                </c:pt>
                <c:pt idx="3">
                  <c:v>7.5786610000000004E-2</c:v>
                </c:pt>
                <c:pt idx="6">
                  <c:v>7.8232960000000004E-2</c:v>
                </c:pt>
                <c:pt idx="10">
                  <c:v>8.0446580000000004E-2</c:v>
                </c:pt>
                <c:pt idx="14">
                  <c:v>8.3318680000000006E-2</c:v>
                </c:pt>
                <c:pt idx="18">
                  <c:v>8.6664340000000006E-2</c:v>
                </c:pt>
                <c:pt idx="22">
                  <c:v>8.9607820000000005E-2</c:v>
                </c:pt>
                <c:pt idx="27">
                  <c:v>9.2216800000000002E-2</c:v>
                </c:pt>
                <c:pt idx="32">
                  <c:v>9.3506519999999996E-2</c:v>
                </c:pt>
                <c:pt idx="38">
                  <c:v>9.4672720000000002E-2</c:v>
                </c:pt>
                <c:pt idx="43">
                  <c:v>9.5983970000000002E-2</c:v>
                </c:pt>
                <c:pt idx="50">
                  <c:v>9.6777559999999999E-2</c:v>
                </c:pt>
                <c:pt idx="55">
                  <c:v>9.8244529999999997E-2</c:v>
                </c:pt>
                <c:pt idx="62">
                  <c:v>0.10136870000000001</c:v>
                </c:pt>
                <c:pt idx="69">
                  <c:v>0.1046739</c:v>
                </c:pt>
                <c:pt idx="75">
                  <c:v>0.10836800000000001</c:v>
                </c:pt>
                <c:pt idx="85">
                  <c:v>0.1121113</c:v>
                </c:pt>
                <c:pt idx="95">
                  <c:v>0.1160899</c:v>
                </c:pt>
                <c:pt idx="101">
                  <c:v>0.1200526</c:v>
                </c:pt>
                <c:pt idx="104">
                  <c:v>0.1241573</c:v>
                </c:pt>
              </c:numCache>
            </c:numRef>
          </c:val>
          <c:smooth val="0"/>
          <c:extLst>
            <c:ext xmlns:c16="http://schemas.microsoft.com/office/drawing/2014/chart" uri="{C3380CC4-5D6E-409C-BE32-E72D297353CC}">
              <c16:uniqueId val="{00000002-9FF5-4151-B70F-92DC86B20AE4}"/>
            </c:ext>
          </c:extLst>
        </c:ser>
        <c:ser>
          <c:idx val="2"/>
          <c:order val="3"/>
          <c:tx>
            <c:v>[Ours] SRF</c:v>
          </c:tx>
          <c:spPr>
            <a:ln w="28575" cap="rnd">
              <a:solidFill>
                <a:srgbClr val="92D050"/>
              </a:solidFill>
              <a:round/>
            </a:ln>
            <a:effectLst/>
          </c:spPr>
          <c:marker>
            <c:symbol val="none"/>
          </c:marker>
          <c:val>
            <c:numRef>
              <c:f>TABLE!$B$12:$DB$12</c:f>
              <c:numCache>
                <c:formatCode>General</c:formatCode>
                <c:ptCount val="105"/>
                <c:pt idx="12">
                  <c:v>7.2142330000000005E-2</c:v>
                </c:pt>
                <c:pt idx="16">
                  <c:v>5.677799E-2</c:v>
                </c:pt>
                <c:pt idx="20">
                  <c:v>4.9850310000000002E-2</c:v>
                </c:pt>
                <c:pt idx="24">
                  <c:v>4.6283129999999999E-2</c:v>
                </c:pt>
                <c:pt idx="28">
                  <c:v>4.3903369999999997E-2</c:v>
                </c:pt>
                <c:pt idx="32">
                  <c:v>4.3277839999999998E-2</c:v>
                </c:pt>
                <c:pt idx="36">
                  <c:v>4.2242309999999998E-2</c:v>
                </c:pt>
                <c:pt idx="40">
                  <c:v>4.1545909999999998E-2</c:v>
                </c:pt>
                <c:pt idx="44">
                  <c:v>3.994379E-2</c:v>
                </c:pt>
                <c:pt idx="48">
                  <c:v>4.0196500000000003E-2</c:v>
                </c:pt>
                <c:pt idx="52">
                  <c:v>4.0122680000000001E-2</c:v>
                </c:pt>
                <c:pt idx="56">
                  <c:v>3.9855349999999998E-2</c:v>
                </c:pt>
                <c:pt idx="60">
                  <c:v>3.9632059999999997E-2</c:v>
                </c:pt>
                <c:pt idx="64">
                  <c:v>3.9049439999999998E-2</c:v>
                </c:pt>
                <c:pt idx="68">
                  <c:v>3.9052259999999998E-2</c:v>
                </c:pt>
                <c:pt idx="72">
                  <c:v>3.901893E-2</c:v>
                </c:pt>
                <c:pt idx="76">
                  <c:v>3.8555560000000003E-2</c:v>
                </c:pt>
                <c:pt idx="80">
                  <c:v>3.835272E-2</c:v>
                </c:pt>
                <c:pt idx="84">
                  <c:v>3.8117680000000001E-2</c:v>
                </c:pt>
                <c:pt idx="88">
                  <c:v>3.8180310000000002E-2</c:v>
                </c:pt>
                <c:pt idx="92">
                  <c:v>3.8030139999999997E-2</c:v>
                </c:pt>
                <c:pt idx="96">
                  <c:v>3.7889470000000001E-2</c:v>
                </c:pt>
                <c:pt idx="100">
                  <c:v>3.7726830000000003E-2</c:v>
                </c:pt>
                <c:pt idx="104">
                  <c:v>3.7592349999999997E-2</c:v>
                </c:pt>
              </c:numCache>
            </c:numRef>
          </c:val>
          <c:smooth val="0"/>
          <c:extLst>
            <c:ext xmlns:c16="http://schemas.microsoft.com/office/drawing/2014/chart" uri="{C3380CC4-5D6E-409C-BE32-E72D297353CC}">
              <c16:uniqueId val="{00000003-9FF5-4151-B70F-92DC86B20AE4}"/>
            </c:ext>
          </c:extLst>
        </c:ser>
        <c:ser>
          <c:idx val="3"/>
          <c:order val="4"/>
          <c:tx>
            <c:v>[Ours] M-SRF (2 levels)</c:v>
          </c:tx>
          <c:spPr>
            <a:ln w="28575" cap="rnd">
              <a:solidFill>
                <a:srgbClr val="00B0F0"/>
              </a:solidFill>
              <a:round/>
            </a:ln>
            <a:effectLst/>
          </c:spPr>
          <c:marker>
            <c:symbol val="none"/>
          </c:marker>
          <c:val>
            <c:numRef>
              <c:f>TABLE!$B$15:$DD$15</c:f>
              <c:numCache>
                <c:formatCode>General</c:formatCode>
                <c:ptCount val="107"/>
                <c:pt idx="0">
                  <c:v>5.3840489999999998E-2</c:v>
                </c:pt>
                <c:pt idx="4">
                  <c:v>3.9301099999999999E-2</c:v>
                </c:pt>
                <c:pt idx="8">
                  <c:v>3.6003729999999998E-2</c:v>
                </c:pt>
                <c:pt idx="12">
                  <c:v>3.5277660000000002E-2</c:v>
                </c:pt>
                <c:pt idx="16">
                  <c:v>3.4167379999999997E-2</c:v>
                </c:pt>
                <c:pt idx="20">
                  <c:v>3.324912E-2</c:v>
                </c:pt>
                <c:pt idx="24">
                  <c:v>3.236166E-2</c:v>
                </c:pt>
                <c:pt idx="28">
                  <c:v>3.1924929999999997E-2</c:v>
                </c:pt>
                <c:pt idx="32">
                  <c:v>3.1916840000000002E-2</c:v>
                </c:pt>
                <c:pt idx="36">
                  <c:v>3.2454400000000001E-2</c:v>
                </c:pt>
                <c:pt idx="40">
                  <c:v>3.2089180000000002E-2</c:v>
                </c:pt>
                <c:pt idx="44">
                  <c:v>3.2049170000000002E-2</c:v>
                </c:pt>
                <c:pt idx="48">
                  <c:v>3.1521510000000003E-2</c:v>
                </c:pt>
                <c:pt idx="52">
                  <c:v>3.2253589999999999E-2</c:v>
                </c:pt>
                <c:pt idx="56">
                  <c:v>3.1760700000000003E-2</c:v>
                </c:pt>
                <c:pt idx="60">
                  <c:v>3.1597859999999998E-2</c:v>
                </c:pt>
                <c:pt idx="64">
                  <c:v>3.1212650000000002E-2</c:v>
                </c:pt>
                <c:pt idx="68">
                  <c:v>3.169781E-2</c:v>
                </c:pt>
                <c:pt idx="72">
                  <c:v>3.1373169999999999E-2</c:v>
                </c:pt>
                <c:pt idx="76">
                  <c:v>3.183192E-2</c:v>
                </c:pt>
                <c:pt idx="80">
                  <c:v>3.1475589999999998E-2</c:v>
                </c:pt>
                <c:pt idx="84">
                  <c:v>3.1270050000000001E-2</c:v>
                </c:pt>
                <c:pt idx="88">
                  <c:v>3.1616760000000001E-2</c:v>
                </c:pt>
                <c:pt idx="92">
                  <c:v>3.1604899999999998E-2</c:v>
                </c:pt>
                <c:pt idx="96">
                  <c:v>3.1650730000000002E-2</c:v>
                </c:pt>
                <c:pt idx="100">
                  <c:v>3.151383E-2</c:v>
                </c:pt>
                <c:pt idx="104">
                  <c:v>3.1575270000000003E-2</c:v>
                </c:pt>
              </c:numCache>
            </c:numRef>
          </c:val>
          <c:smooth val="0"/>
          <c:extLst>
            <c:ext xmlns:c16="http://schemas.microsoft.com/office/drawing/2014/chart" uri="{C3380CC4-5D6E-409C-BE32-E72D297353CC}">
              <c16:uniqueId val="{00000004-9FF5-4151-B70F-92DC86B20AE4}"/>
            </c:ext>
          </c:extLst>
        </c:ser>
        <c:ser>
          <c:idx val="4"/>
          <c:order val="5"/>
          <c:tx>
            <c:v>[Ours] M-SRF (3 levels)</c:v>
          </c:tx>
          <c:spPr>
            <a:ln w="28575" cap="rnd">
              <a:solidFill>
                <a:srgbClr val="002060"/>
              </a:solidFill>
              <a:round/>
            </a:ln>
            <a:effectLst/>
          </c:spPr>
          <c:marker>
            <c:symbol val="none"/>
          </c:marker>
          <c:val>
            <c:numRef>
              <c:f>TABLE!$B$18:$DD$18</c:f>
              <c:numCache>
                <c:formatCode>General</c:formatCode>
                <c:ptCount val="107"/>
                <c:pt idx="0">
                  <c:v>3.9980590000000003E-2</c:v>
                </c:pt>
                <c:pt idx="4">
                  <c:v>3.488376E-2</c:v>
                </c:pt>
                <c:pt idx="8">
                  <c:v>3.2389950000000001E-2</c:v>
                </c:pt>
                <c:pt idx="12">
                  <c:v>3.1700310000000002E-2</c:v>
                </c:pt>
                <c:pt idx="16">
                  <c:v>3.1696479999999999E-2</c:v>
                </c:pt>
                <c:pt idx="20">
                  <c:v>3.1463539999999998E-2</c:v>
                </c:pt>
                <c:pt idx="24">
                  <c:v>3.2045110000000002E-2</c:v>
                </c:pt>
                <c:pt idx="28">
                  <c:v>3.1641969999999998E-2</c:v>
                </c:pt>
                <c:pt idx="32">
                  <c:v>3.2079789999999997E-2</c:v>
                </c:pt>
                <c:pt idx="36">
                  <c:v>3.197709E-2</c:v>
                </c:pt>
                <c:pt idx="40">
                  <c:v>3.1718830000000003E-2</c:v>
                </c:pt>
                <c:pt idx="44">
                  <c:v>3.1953820000000001E-2</c:v>
                </c:pt>
                <c:pt idx="48">
                  <c:v>3.222655E-2</c:v>
                </c:pt>
                <c:pt idx="52">
                  <c:v>3.1445399999999998E-2</c:v>
                </c:pt>
                <c:pt idx="56">
                  <c:v>3.184874E-2</c:v>
                </c:pt>
                <c:pt idx="60">
                  <c:v>3.1742899999999998E-2</c:v>
                </c:pt>
                <c:pt idx="64">
                  <c:v>3.1795209999999997E-2</c:v>
                </c:pt>
                <c:pt idx="68">
                  <c:v>3.2245290000000003E-2</c:v>
                </c:pt>
                <c:pt idx="72">
                  <c:v>3.2434419999999999E-2</c:v>
                </c:pt>
                <c:pt idx="76">
                  <c:v>3.2365230000000002E-2</c:v>
                </c:pt>
                <c:pt idx="80">
                  <c:v>3.2481919999999997E-2</c:v>
                </c:pt>
                <c:pt idx="84">
                  <c:v>3.2503940000000002E-2</c:v>
                </c:pt>
                <c:pt idx="88">
                  <c:v>3.2445000000000002E-2</c:v>
                </c:pt>
                <c:pt idx="104">
                  <c:v>3.2445000000000002E-2</c:v>
                </c:pt>
              </c:numCache>
            </c:numRef>
          </c:val>
          <c:smooth val="0"/>
          <c:extLst>
            <c:ext xmlns:c16="http://schemas.microsoft.com/office/drawing/2014/chart" uri="{C3380CC4-5D6E-409C-BE32-E72D297353CC}">
              <c16:uniqueId val="{00000005-9FF5-4151-B70F-92DC86B20AE4}"/>
            </c:ext>
          </c:extLst>
        </c:ser>
        <c:ser>
          <c:idx val="5"/>
          <c:order val="6"/>
          <c:tx>
            <c:v>[Ours] M-SRF (4 levels)</c:v>
          </c:tx>
          <c:spPr>
            <a:ln w="28575" cap="rnd">
              <a:solidFill>
                <a:srgbClr val="7030A0"/>
              </a:solidFill>
              <a:round/>
            </a:ln>
            <a:effectLst/>
          </c:spPr>
          <c:marker>
            <c:symbol val="none"/>
          </c:marker>
          <c:val>
            <c:numRef>
              <c:f>TABLE!$B$21:$DD$21</c:f>
              <c:numCache>
                <c:formatCode>General</c:formatCode>
                <c:ptCount val="107"/>
                <c:pt idx="0">
                  <c:v>3.4713729999999998E-2</c:v>
                </c:pt>
                <c:pt idx="4">
                  <c:v>3.0736280000000001E-2</c:v>
                </c:pt>
                <c:pt idx="8">
                  <c:v>3.0972860000000001E-2</c:v>
                </c:pt>
                <c:pt idx="12">
                  <c:v>3.1186800000000001E-2</c:v>
                </c:pt>
                <c:pt idx="16">
                  <c:v>3.0909499999999999E-2</c:v>
                </c:pt>
                <c:pt idx="20">
                  <c:v>3.0813920000000002E-2</c:v>
                </c:pt>
                <c:pt idx="24">
                  <c:v>3.204924E-2</c:v>
                </c:pt>
                <c:pt idx="28">
                  <c:v>3.1386089999999998E-2</c:v>
                </c:pt>
                <c:pt idx="32">
                  <c:v>3.1171089999999999E-2</c:v>
                </c:pt>
                <c:pt idx="36">
                  <c:v>3.102305E-2</c:v>
                </c:pt>
                <c:pt idx="40">
                  <c:v>3.1315809999999999E-2</c:v>
                </c:pt>
                <c:pt idx="44">
                  <c:v>3.1062389999999999E-2</c:v>
                </c:pt>
                <c:pt idx="48">
                  <c:v>3.1184280000000002E-2</c:v>
                </c:pt>
                <c:pt idx="52">
                  <c:v>3.1791689999999997E-2</c:v>
                </c:pt>
                <c:pt idx="56">
                  <c:v>3.073797E-2</c:v>
                </c:pt>
                <c:pt idx="60">
                  <c:v>3.093475E-2</c:v>
                </c:pt>
                <c:pt idx="64">
                  <c:v>3.1176860000000001E-2</c:v>
                </c:pt>
                <c:pt idx="68">
                  <c:v>3.108563E-2</c:v>
                </c:pt>
                <c:pt idx="72">
                  <c:v>3.1258639999999997E-2</c:v>
                </c:pt>
                <c:pt idx="76">
                  <c:v>3.0923679999999999E-2</c:v>
                </c:pt>
                <c:pt idx="80">
                  <c:v>3.066114E-2</c:v>
                </c:pt>
                <c:pt idx="84">
                  <c:v>3.0492120000000001E-2</c:v>
                </c:pt>
                <c:pt idx="104">
                  <c:v>3.0492120000000001E-2</c:v>
                </c:pt>
              </c:numCache>
            </c:numRef>
          </c:val>
          <c:smooth val="0"/>
          <c:extLst>
            <c:ext xmlns:c16="http://schemas.microsoft.com/office/drawing/2014/chart" uri="{C3380CC4-5D6E-409C-BE32-E72D297353CC}">
              <c16:uniqueId val="{00000006-9FF5-4151-B70F-92DC86B20AE4}"/>
            </c:ext>
          </c:extLst>
        </c:ser>
        <c:dLbls>
          <c:showLegendKey val="0"/>
          <c:showVal val="0"/>
          <c:showCatName val="0"/>
          <c:showSerName val="0"/>
          <c:showPercent val="0"/>
          <c:showBubbleSize val="0"/>
        </c:dLbls>
        <c:smooth val="0"/>
        <c:axId val="747563952"/>
        <c:axId val="747564784"/>
      </c:lineChart>
      <c:catAx>
        <c:axId val="74756395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85000"/>
                        <a:lumOff val="15000"/>
                      </a:schemeClr>
                    </a:solidFill>
                    <a:latin typeface="Times" panose="02020603060405020304" pitchFamily="18" charset="0"/>
                    <a:ea typeface="+mn-ea"/>
                    <a:cs typeface="Times" panose="02020603050405020304" pitchFamily="18" charset="0"/>
                  </a:defRPr>
                </a:pPr>
                <a:r>
                  <a:rPr lang="en-US" sz="1600">
                    <a:solidFill>
                      <a:schemeClr val="tx1">
                        <a:lumMod val="85000"/>
                        <a:lumOff val="15000"/>
                      </a:schemeClr>
                    </a:solidFill>
                    <a:latin typeface="Times" panose="02020603060405020304" pitchFamily="18" charset="0"/>
                  </a:rPr>
                  <a:t>Execution Time (milliseconds)</a:t>
                </a:r>
              </a:p>
            </c:rich>
          </c:tx>
          <c:layout>
            <c:manualLayout>
              <c:xMode val="edge"/>
              <c:yMode val="edge"/>
              <c:x val="0.38526835654458541"/>
              <c:y val="0.8690484567901234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85000"/>
                      <a:lumOff val="15000"/>
                    </a:schemeClr>
                  </a:solidFill>
                  <a:latin typeface="Times" panose="02020603060405020304" pitchFamily="18" charset="0"/>
                  <a:ea typeface="+mn-ea"/>
                  <a:cs typeface="Times" panose="02020603050405020304" pitchFamily="18" charset="0"/>
                </a:defRPr>
              </a:pPr>
              <a:endParaRPr lang="zh-TW"/>
            </a:p>
          </c:txPr>
        </c:title>
        <c:numFmt formatCode="#,##0_);[Red]\(#,##0\)" sourceLinked="0"/>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85000"/>
                    <a:lumOff val="15000"/>
                  </a:schemeClr>
                </a:solidFill>
                <a:latin typeface="Times" panose="02020603060405020304" pitchFamily="18" charset="0"/>
                <a:ea typeface="+mn-ea"/>
                <a:cs typeface="Times" panose="02020603050405020304" pitchFamily="18" charset="0"/>
              </a:defRPr>
            </a:pPr>
            <a:endParaRPr lang="zh-TW"/>
          </a:p>
        </c:txPr>
        <c:crossAx val="747564784"/>
        <c:crosses val="autoZero"/>
        <c:auto val="1"/>
        <c:lblAlgn val="ctr"/>
        <c:lblOffset val="100"/>
        <c:tickLblSkip val="8"/>
        <c:noMultiLvlLbl val="0"/>
      </c:catAx>
      <c:valAx>
        <c:axId val="747564784"/>
        <c:scaling>
          <c:orientation val="minMax"/>
          <c:max val="0.125"/>
          <c:min val="2.5000000000000005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panose="02020603060405020304" pitchFamily="18" charset="0"/>
                    <a:ea typeface="+mn-ea"/>
                    <a:cs typeface="Times" panose="02020603050405020304" pitchFamily="18" charset="0"/>
                  </a:defRPr>
                </a:pPr>
                <a:r>
                  <a:rPr lang="en-US" sz="1600" dirty="0">
                    <a:solidFill>
                      <a:schemeClr val="tx1">
                        <a:lumMod val="85000"/>
                        <a:lumOff val="15000"/>
                      </a:schemeClr>
                    </a:solidFill>
                    <a:latin typeface="Times" panose="02020603060405020304" pitchFamily="18" charset="0"/>
                  </a:rPr>
                  <a:t>MAE (L</a:t>
                </a:r>
                <a:r>
                  <a:rPr lang="en-US" sz="1600" baseline="-25000" dirty="0">
                    <a:solidFill>
                      <a:schemeClr val="tx1">
                        <a:lumMod val="85000"/>
                        <a:lumOff val="15000"/>
                      </a:schemeClr>
                    </a:solidFill>
                    <a:latin typeface="Times" panose="02020603060405020304" pitchFamily="18" charset="0"/>
                  </a:rPr>
                  <a:t>1</a:t>
                </a:r>
                <a:r>
                  <a:rPr lang="en-US" sz="1600" dirty="0">
                    <a:solidFill>
                      <a:schemeClr val="tx1">
                        <a:lumMod val="85000"/>
                        <a:lumOff val="15000"/>
                      </a:schemeClr>
                    </a:solidFill>
                    <a:latin typeface="Times" panose="02020603060405020304" pitchFamily="18" charset="0"/>
                  </a:rPr>
                  <a:t> error)</a:t>
                </a:r>
                <a:endParaRPr lang="zh-TW" sz="1600" dirty="0">
                  <a:solidFill>
                    <a:schemeClr val="tx1">
                      <a:lumMod val="85000"/>
                      <a:lumOff val="15000"/>
                    </a:schemeClr>
                  </a:solidFill>
                  <a:latin typeface="Times" panose="02020603060405020304" pitchFamily="18" charset="0"/>
                </a:endParaRP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panose="02020603060405020304" pitchFamily="18" charset="0"/>
                  <a:ea typeface="+mn-ea"/>
                  <a:cs typeface="Times" panose="02020603050405020304" pitchFamily="18" charset="0"/>
                </a:defRPr>
              </a:pPr>
              <a:endParaRPr lang="zh-TW"/>
            </a:p>
          </c:txPr>
        </c:title>
        <c:numFmt formatCode="General" sourceLinked="1"/>
        <c:majorTickMark val="none"/>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1400" b="0" i="0" u="none" strike="noStrike" kern="1200" baseline="0">
                <a:solidFill>
                  <a:schemeClr val="tx1">
                    <a:lumMod val="85000"/>
                    <a:lumOff val="15000"/>
                  </a:schemeClr>
                </a:solidFill>
                <a:latin typeface="Times" panose="02020603060405020304" pitchFamily="18" charset="0"/>
                <a:ea typeface="+mn-ea"/>
                <a:cs typeface="Times" panose="02020603050405020304" pitchFamily="18" charset="0"/>
              </a:defRPr>
            </a:pPr>
            <a:endParaRPr lang="zh-TW"/>
          </a:p>
        </c:txPr>
        <c:crossAx val="747563952"/>
        <c:crosses val="autoZero"/>
        <c:crossBetween val="between"/>
        <c:majorUnit val="2.0000000000000004E-2"/>
      </c:valAx>
      <c:spPr>
        <a:noFill/>
        <a:ln>
          <a:noFill/>
        </a:ln>
        <a:effectLst/>
      </c:spPr>
    </c:plotArea>
    <c:plotVisOnly val="1"/>
    <c:dispBlanksAs val="span"/>
    <c:showDLblsOverMax val="0"/>
  </c:chart>
  <c:spPr>
    <a:noFill/>
    <a:ln>
      <a:noFill/>
    </a:ln>
    <a:effectLst/>
  </c:spPr>
  <c:txPr>
    <a:bodyPr/>
    <a:lstStyle/>
    <a:p>
      <a:pPr>
        <a:defRPr>
          <a:latin typeface="Times" panose="02020603050405020304" pitchFamily="18" charset="0"/>
          <a:cs typeface="Times" panose="02020603050405020304" pitchFamily="18"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工作表2!$A$2</c:f>
              <c:strCache>
                <c:ptCount val="1"/>
                <c:pt idx="0">
                  <c:v>M-JBU</c:v>
                </c:pt>
              </c:strCache>
            </c:strRef>
          </c:tx>
          <c:spPr>
            <a:solidFill>
              <a:schemeClr val="accent1"/>
            </a:solidFill>
            <a:ln>
              <a:noFill/>
            </a:ln>
            <a:effectLst/>
          </c:spPr>
          <c:invertIfNegative val="0"/>
          <c:cat>
            <c:strRef>
              <c:f>工作表2!$B$1:$X$1</c:f>
              <c:strCache>
                <c:ptCount val="23"/>
                <c:pt idx="0">
                  <c:v>Adirondack</c:v>
                </c:pt>
                <c:pt idx="1">
                  <c:v>Backpack</c:v>
                </c:pt>
                <c:pt idx="2">
                  <c:v>Bicycle1</c:v>
                </c:pt>
                <c:pt idx="3">
                  <c:v>Cable</c:v>
                </c:pt>
                <c:pt idx="4">
                  <c:v>Classroom1</c:v>
                </c:pt>
                <c:pt idx="5">
                  <c:v>Couch</c:v>
                </c:pt>
                <c:pt idx="6">
                  <c:v>Flowers</c:v>
                </c:pt>
                <c:pt idx="7">
                  <c:v>Jadeplant</c:v>
                </c:pt>
                <c:pt idx="8">
                  <c:v>Mask</c:v>
                </c:pt>
                <c:pt idx="9">
                  <c:v>Motorcycle</c:v>
                </c:pt>
                <c:pt idx="10">
                  <c:v>Piano</c:v>
                </c:pt>
                <c:pt idx="11">
                  <c:v>Pipes</c:v>
                </c:pt>
                <c:pt idx="12">
                  <c:v>Playroom</c:v>
                </c:pt>
                <c:pt idx="13">
                  <c:v>Playtable</c:v>
                </c:pt>
                <c:pt idx="14">
                  <c:v>Recycle</c:v>
                </c:pt>
                <c:pt idx="15">
                  <c:v>Shelves</c:v>
                </c:pt>
                <c:pt idx="16">
                  <c:v>Shopvac</c:v>
                </c:pt>
                <c:pt idx="17">
                  <c:v>Sticks</c:v>
                </c:pt>
                <c:pt idx="18">
                  <c:v>Storage</c:v>
                </c:pt>
                <c:pt idx="19">
                  <c:v>Sword1</c:v>
                </c:pt>
                <c:pt idx="20">
                  <c:v>Sword2</c:v>
                </c:pt>
                <c:pt idx="21">
                  <c:v>Umbrella</c:v>
                </c:pt>
                <c:pt idx="22">
                  <c:v>Vintage</c:v>
                </c:pt>
              </c:strCache>
            </c:strRef>
          </c:cat>
          <c:val>
            <c:numRef>
              <c:f>工作表2!$B$2:$X$2</c:f>
              <c:numCache>
                <c:formatCode>0.0000_);[Red]\(0.0000\)</c:formatCode>
                <c:ptCount val="23"/>
                <c:pt idx="0">
                  <c:v>2.6269154999999999E-2</c:v>
                </c:pt>
                <c:pt idx="1">
                  <c:v>1.4595815E-2</c:v>
                </c:pt>
                <c:pt idx="2">
                  <c:v>3.3341814999999997E-2</c:v>
                </c:pt>
                <c:pt idx="3">
                  <c:v>1.5431935000000001E-2</c:v>
                </c:pt>
                <c:pt idx="4">
                  <c:v>5.6307500000000003E-2</c:v>
                </c:pt>
                <c:pt idx="5">
                  <c:v>4.703711E-2</c:v>
                </c:pt>
                <c:pt idx="6">
                  <c:v>2.734118E-2</c:v>
                </c:pt>
                <c:pt idx="7">
                  <c:v>3.4591755000000002E-2</c:v>
                </c:pt>
                <c:pt idx="8">
                  <c:v>3.0024434999999999E-2</c:v>
                </c:pt>
                <c:pt idx="9">
                  <c:v>8.4608785000000006E-2</c:v>
                </c:pt>
                <c:pt idx="10">
                  <c:v>3.1763474999999999E-2</c:v>
                </c:pt>
                <c:pt idx="11">
                  <c:v>0.24785579999999999</c:v>
                </c:pt>
                <c:pt idx="12">
                  <c:v>4.6647399999999999E-2</c:v>
                </c:pt>
                <c:pt idx="13">
                  <c:v>3.32755E-2</c:v>
                </c:pt>
                <c:pt idx="14">
                  <c:v>1.778126E-2</c:v>
                </c:pt>
                <c:pt idx="15">
                  <c:v>2.7542395000000001E-2</c:v>
                </c:pt>
                <c:pt idx="16">
                  <c:v>4.0352880000000001E-2</c:v>
                </c:pt>
                <c:pt idx="17">
                  <c:v>9.1034735000000006E-3</c:v>
                </c:pt>
                <c:pt idx="18">
                  <c:v>5.3208995000000002E-2</c:v>
                </c:pt>
                <c:pt idx="19">
                  <c:v>2.582365E-2</c:v>
                </c:pt>
                <c:pt idx="20">
                  <c:v>1.6310069999999999E-2</c:v>
                </c:pt>
                <c:pt idx="21">
                  <c:v>4.0630819999999998E-2</c:v>
                </c:pt>
                <c:pt idx="22">
                  <c:v>2.6057090000000002E-2</c:v>
                </c:pt>
              </c:numCache>
            </c:numRef>
          </c:val>
          <c:extLst>
            <c:ext xmlns:c16="http://schemas.microsoft.com/office/drawing/2014/chart" uri="{C3380CC4-5D6E-409C-BE32-E72D297353CC}">
              <c16:uniqueId val="{00000000-43D4-424F-8820-963236529A0C}"/>
            </c:ext>
          </c:extLst>
        </c:ser>
        <c:ser>
          <c:idx val="1"/>
          <c:order val="1"/>
          <c:tx>
            <c:strRef>
              <c:f>工作表2!$A$3</c:f>
              <c:strCache>
                <c:ptCount val="1"/>
                <c:pt idx="0">
                  <c:v>FBS</c:v>
                </c:pt>
              </c:strCache>
            </c:strRef>
          </c:tx>
          <c:spPr>
            <a:solidFill>
              <a:schemeClr val="accent2"/>
            </a:solidFill>
            <a:ln>
              <a:noFill/>
            </a:ln>
            <a:effectLst/>
          </c:spPr>
          <c:invertIfNegative val="0"/>
          <c:cat>
            <c:strRef>
              <c:f>工作表2!$B$1:$X$1</c:f>
              <c:strCache>
                <c:ptCount val="23"/>
                <c:pt idx="0">
                  <c:v>Adirondack</c:v>
                </c:pt>
                <c:pt idx="1">
                  <c:v>Backpack</c:v>
                </c:pt>
                <c:pt idx="2">
                  <c:v>Bicycle1</c:v>
                </c:pt>
                <c:pt idx="3">
                  <c:v>Cable</c:v>
                </c:pt>
                <c:pt idx="4">
                  <c:v>Classroom1</c:v>
                </c:pt>
                <c:pt idx="5">
                  <c:v>Couch</c:v>
                </c:pt>
                <c:pt idx="6">
                  <c:v>Flowers</c:v>
                </c:pt>
                <c:pt idx="7">
                  <c:v>Jadeplant</c:v>
                </c:pt>
                <c:pt idx="8">
                  <c:v>Mask</c:v>
                </c:pt>
                <c:pt idx="9">
                  <c:v>Motorcycle</c:v>
                </c:pt>
                <c:pt idx="10">
                  <c:v>Piano</c:v>
                </c:pt>
                <c:pt idx="11">
                  <c:v>Pipes</c:v>
                </c:pt>
                <c:pt idx="12">
                  <c:v>Playroom</c:v>
                </c:pt>
                <c:pt idx="13">
                  <c:v>Playtable</c:v>
                </c:pt>
                <c:pt idx="14">
                  <c:v>Recycle</c:v>
                </c:pt>
                <c:pt idx="15">
                  <c:v>Shelves</c:v>
                </c:pt>
                <c:pt idx="16">
                  <c:v>Shopvac</c:v>
                </c:pt>
                <c:pt idx="17">
                  <c:v>Sticks</c:v>
                </c:pt>
                <c:pt idx="18">
                  <c:v>Storage</c:v>
                </c:pt>
                <c:pt idx="19">
                  <c:v>Sword1</c:v>
                </c:pt>
                <c:pt idx="20">
                  <c:v>Sword2</c:v>
                </c:pt>
                <c:pt idx="21">
                  <c:v>Umbrella</c:v>
                </c:pt>
                <c:pt idx="22">
                  <c:v>Vintage</c:v>
                </c:pt>
              </c:strCache>
            </c:strRef>
          </c:cat>
          <c:val>
            <c:numRef>
              <c:f>工作表2!$B$3:$X$3</c:f>
              <c:numCache>
                <c:formatCode>0.0000_);[Red]\(0.0000\)</c:formatCode>
                <c:ptCount val="23"/>
                <c:pt idx="0">
                  <c:v>2.5128705000000001E-2</c:v>
                </c:pt>
                <c:pt idx="1">
                  <c:v>1.3297275000000001E-2</c:v>
                </c:pt>
                <c:pt idx="2">
                  <c:v>3.2745580000000003E-2</c:v>
                </c:pt>
                <c:pt idx="3">
                  <c:v>1.531359E-2</c:v>
                </c:pt>
                <c:pt idx="4">
                  <c:v>5.3877065000000002E-2</c:v>
                </c:pt>
                <c:pt idx="5">
                  <c:v>4.5931939999999997E-2</c:v>
                </c:pt>
                <c:pt idx="6">
                  <c:v>2.537362E-2</c:v>
                </c:pt>
                <c:pt idx="7">
                  <c:v>3.5928729999999999E-2</c:v>
                </c:pt>
                <c:pt idx="8">
                  <c:v>2.518886E-2</c:v>
                </c:pt>
                <c:pt idx="9">
                  <c:v>8.8883254999999994E-2</c:v>
                </c:pt>
                <c:pt idx="10">
                  <c:v>2.861665E-2</c:v>
                </c:pt>
                <c:pt idx="11">
                  <c:v>0.21041380000000001</c:v>
                </c:pt>
                <c:pt idx="12">
                  <c:v>4.620759E-2</c:v>
                </c:pt>
                <c:pt idx="13">
                  <c:v>3.2404959999999997E-2</c:v>
                </c:pt>
                <c:pt idx="14">
                  <c:v>1.5365055000000001E-2</c:v>
                </c:pt>
                <c:pt idx="15">
                  <c:v>3.0327779999999999E-2</c:v>
                </c:pt>
                <c:pt idx="16">
                  <c:v>3.7572334999999998E-2</c:v>
                </c:pt>
                <c:pt idx="17">
                  <c:v>8.4499074999999993E-3</c:v>
                </c:pt>
                <c:pt idx="18">
                  <c:v>5.6177115E-2</c:v>
                </c:pt>
                <c:pt idx="19">
                  <c:v>2.5138935000000001E-2</c:v>
                </c:pt>
                <c:pt idx="20">
                  <c:v>1.6394280000000001E-2</c:v>
                </c:pt>
                <c:pt idx="21">
                  <c:v>4.0284794999999998E-2</c:v>
                </c:pt>
                <c:pt idx="22">
                  <c:v>2.0185165000000001E-2</c:v>
                </c:pt>
              </c:numCache>
            </c:numRef>
          </c:val>
          <c:extLst>
            <c:ext xmlns:c16="http://schemas.microsoft.com/office/drawing/2014/chart" uri="{C3380CC4-5D6E-409C-BE32-E72D297353CC}">
              <c16:uniqueId val="{00000001-43D4-424F-8820-963236529A0C}"/>
            </c:ext>
          </c:extLst>
        </c:ser>
        <c:ser>
          <c:idx val="2"/>
          <c:order val="2"/>
          <c:tx>
            <c:strRef>
              <c:f>工作表2!$A$4</c:f>
              <c:strCache>
                <c:ptCount val="1"/>
                <c:pt idx="0">
                  <c:v>M-SRF</c:v>
                </c:pt>
              </c:strCache>
            </c:strRef>
          </c:tx>
          <c:spPr>
            <a:solidFill>
              <a:schemeClr val="accent3"/>
            </a:solidFill>
            <a:ln>
              <a:noFill/>
            </a:ln>
            <a:effectLst/>
          </c:spPr>
          <c:invertIfNegative val="0"/>
          <c:cat>
            <c:strRef>
              <c:f>工作表2!$B$1:$X$1</c:f>
              <c:strCache>
                <c:ptCount val="23"/>
                <c:pt idx="0">
                  <c:v>Adirondack</c:v>
                </c:pt>
                <c:pt idx="1">
                  <c:v>Backpack</c:v>
                </c:pt>
                <c:pt idx="2">
                  <c:v>Bicycle1</c:v>
                </c:pt>
                <c:pt idx="3">
                  <c:v>Cable</c:v>
                </c:pt>
                <c:pt idx="4">
                  <c:v>Classroom1</c:v>
                </c:pt>
                <c:pt idx="5">
                  <c:v>Couch</c:v>
                </c:pt>
                <c:pt idx="6">
                  <c:v>Flowers</c:v>
                </c:pt>
                <c:pt idx="7">
                  <c:v>Jadeplant</c:v>
                </c:pt>
                <c:pt idx="8">
                  <c:v>Mask</c:v>
                </c:pt>
                <c:pt idx="9">
                  <c:v>Motorcycle</c:v>
                </c:pt>
                <c:pt idx="10">
                  <c:v>Piano</c:v>
                </c:pt>
                <c:pt idx="11">
                  <c:v>Pipes</c:v>
                </c:pt>
                <c:pt idx="12">
                  <c:v>Playroom</c:v>
                </c:pt>
                <c:pt idx="13">
                  <c:v>Playtable</c:v>
                </c:pt>
                <c:pt idx="14">
                  <c:v>Recycle</c:v>
                </c:pt>
                <c:pt idx="15">
                  <c:v>Shelves</c:v>
                </c:pt>
                <c:pt idx="16">
                  <c:v>Shopvac</c:v>
                </c:pt>
                <c:pt idx="17">
                  <c:v>Sticks</c:v>
                </c:pt>
                <c:pt idx="18">
                  <c:v>Storage</c:v>
                </c:pt>
                <c:pt idx="19">
                  <c:v>Sword1</c:v>
                </c:pt>
                <c:pt idx="20">
                  <c:v>Sword2</c:v>
                </c:pt>
                <c:pt idx="21">
                  <c:v>Umbrella</c:v>
                </c:pt>
                <c:pt idx="22">
                  <c:v>Vintage</c:v>
                </c:pt>
              </c:strCache>
            </c:strRef>
          </c:cat>
          <c:val>
            <c:numRef>
              <c:f>工作表2!$B$4:$X$4</c:f>
              <c:numCache>
                <c:formatCode>0.0000_);[Red]\(0.0000\)</c:formatCode>
                <c:ptCount val="23"/>
                <c:pt idx="0">
                  <c:v>1.9625759999999999E-2</c:v>
                </c:pt>
                <c:pt idx="1">
                  <c:v>1.2095935E-2</c:v>
                </c:pt>
                <c:pt idx="2">
                  <c:v>2.7075220000000001E-2</c:v>
                </c:pt>
                <c:pt idx="3">
                  <c:v>1.1023195E-2</c:v>
                </c:pt>
                <c:pt idx="4">
                  <c:v>3.6920695000000003E-2</c:v>
                </c:pt>
                <c:pt idx="5">
                  <c:v>2.8947924999999999E-2</c:v>
                </c:pt>
                <c:pt idx="6">
                  <c:v>1.7994110000000001E-2</c:v>
                </c:pt>
                <c:pt idx="7">
                  <c:v>2.6802960000000001E-2</c:v>
                </c:pt>
                <c:pt idx="8">
                  <c:v>2.1785545E-2</c:v>
                </c:pt>
                <c:pt idx="9">
                  <c:v>7.9658160000000006E-2</c:v>
                </c:pt>
                <c:pt idx="10">
                  <c:v>2.4648989999999999E-2</c:v>
                </c:pt>
                <c:pt idx="11">
                  <c:v>0.19035969999999999</c:v>
                </c:pt>
                <c:pt idx="12">
                  <c:v>3.8894459999999999E-2</c:v>
                </c:pt>
                <c:pt idx="13">
                  <c:v>2.949659E-2</c:v>
                </c:pt>
                <c:pt idx="14">
                  <c:v>1.2959385E-2</c:v>
                </c:pt>
                <c:pt idx="15">
                  <c:v>1.8979949999999999E-2</c:v>
                </c:pt>
                <c:pt idx="16">
                  <c:v>3.3990535000000002E-2</c:v>
                </c:pt>
                <c:pt idx="17">
                  <c:v>7.9741469999999991E-3</c:v>
                </c:pt>
                <c:pt idx="18">
                  <c:v>2.7302409999999999E-2</c:v>
                </c:pt>
                <c:pt idx="19">
                  <c:v>2.0939925000000002E-2</c:v>
                </c:pt>
                <c:pt idx="20">
                  <c:v>1.0296298000000001E-2</c:v>
                </c:pt>
                <c:pt idx="21">
                  <c:v>2.7181194999999998E-2</c:v>
                </c:pt>
                <c:pt idx="22">
                  <c:v>1.853322E-2</c:v>
                </c:pt>
              </c:numCache>
            </c:numRef>
          </c:val>
          <c:extLst>
            <c:ext xmlns:c16="http://schemas.microsoft.com/office/drawing/2014/chart" uri="{C3380CC4-5D6E-409C-BE32-E72D297353CC}">
              <c16:uniqueId val="{00000002-43D4-424F-8820-963236529A0C}"/>
            </c:ext>
          </c:extLst>
        </c:ser>
        <c:dLbls>
          <c:showLegendKey val="0"/>
          <c:showVal val="0"/>
          <c:showCatName val="0"/>
          <c:showSerName val="0"/>
          <c:showPercent val="0"/>
          <c:showBubbleSize val="0"/>
        </c:dLbls>
        <c:gapWidth val="219"/>
        <c:overlap val="-27"/>
        <c:axId val="1202975280"/>
        <c:axId val="1202976528"/>
      </c:barChart>
      <c:catAx>
        <c:axId val="1202975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panose="02020603060405020304" pitchFamily="18" charset="0"/>
                <a:ea typeface="+mn-ea"/>
                <a:cs typeface="Times" panose="02020603050405020304" pitchFamily="18" charset="0"/>
              </a:defRPr>
            </a:pPr>
            <a:endParaRPr lang="zh-TW"/>
          </a:p>
        </c:txPr>
        <c:crossAx val="1202976528"/>
        <c:crosses val="autoZero"/>
        <c:auto val="1"/>
        <c:lblAlgn val="ctr"/>
        <c:lblOffset val="100"/>
        <c:noMultiLvlLbl val="0"/>
      </c:catAx>
      <c:valAx>
        <c:axId val="1202976528"/>
        <c:scaling>
          <c:orientation val="minMax"/>
          <c:max val="0.25"/>
        </c:scaling>
        <c:delete val="0"/>
        <c:axPos val="l"/>
        <c:majorGridlines>
          <c:spPr>
            <a:ln w="9525" cap="flat" cmpd="sng" algn="ctr">
              <a:solidFill>
                <a:schemeClr val="tx1">
                  <a:lumMod val="15000"/>
                  <a:lumOff val="85000"/>
                </a:schemeClr>
              </a:solidFill>
              <a:round/>
            </a:ln>
            <a:effectLst/>
          </c:spPr>
        </c:majorGridlines>
        <c:numFmt formatCode="0.0000_);[Red]\(0.0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panose="02020603060405020304" pitchFamily="18" charset="0"/>
                <a:ea typeface="+mn-ea"/>
                <a:cs typeface="Times" panose="02020603050405020304" pitchFamily="18" charset="0"/>
              </a:defRPr>
            </a:pPr>
            <a:endParaRPr lang="zh-TW"/>
          </a:p>
        </c:txPr>
        <c:crossAx val="120297528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Times" panose="02020603060405020304" pitchFamily="18" charset="0"/>
              <a:ea typeface="+mn-ea"/>
              <a:cs typeface="Times" panose="02020603050405020304" pitchFamily="18" charset="0"/>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工作表2!$A$26</c:f>
              <c:strCache>
                <c:ptCount val="1"/>
                <c:pt idx="0">
                  <c:v>M-JBU</c:v>
                </c:pt>
              </c:strCache>
            </c:strRef>
          </c:tx>
          <c:spPr>
            <a:solidFill>
              <a:schemeClr val="accent1"/>
            </a:solidFill>
            <a:ln>
              <a:noFill/>
            </a:ln>
            <a:effectLst/>
          </c:spPr>
          <c:invertIfNegative val="0"/>
          <c:cat>
            <c:strRef>
              <c:f>工作表2!$B$25:$X$25</c:f>
              <c:strCache>
                <c:ptCount val="23"/>
                <c:pt idx="0">
                  <c:v>Adirondack</c:v>
                </c:pt>
                <c:pt idx="1">
                  <c:v>Backpack</c:v>
                </c:pt>
                <c:pt idx="2">
                  <c:v>Bicycle1</c:v>
                </c:pt>
                <c:pt idx="3">
                  <c:v>Cable</c:v>
                </c:pt>
                <c:pt idx="4">
                  <c:v>Classroom1</c:v>
                </c:pt>
                <c:pt idx="5">
                  <c:v>Couch</c:v>
                </c:pt>
                <c:pt idx="6">
                  <c:v>Flowers</c:v>
                </c:pt>
                <c:pt idx="7">
                  <c:v>Jadeplant</c:v>
                </c:pt>
                <c:pt idx="8">
                  <c:v>Mask</c:v>
                </c:pt>
                <c:pt idx="9">
                  <c:v>Motorcycle</c:v>
                </c:pt>
                <c:pt idx="10">
                  <c:v>Piano</c:v>
                </c:pt>
                <c:pt idx="11">
                  <c:v>Pipes</c:v>
                </c:pt>
                <c:pt idx="12">
                  <c:v>Playroom</c:v>
                </c:pt>
                <c:pt idx="13">
                  <c:v>Playtable</c:v>
                </c:pt>
                <c:pt idx="14">
                  <c:v>Recycle</c:v>
                </c:pt>
                <c:pt idx="15">
                  <c:v>Shelves</c:v>
                </c:pt>
                <c:pt idx="16">
                  <c:v>Shopvac</c:v>
                </c:pt>
                <c:pt idx="17">
                  <c:v>Sticks</c:v>
                </c:pt>
                <c:pt idx="18">
                  <c:v>Storage</c:v>
                </c:pt>
                <c:pt idx="19">
                  <c:v>Sword1</c:v>
                </c:pt>
                <c:pt idx="20">
                  <c:v>Sword2</c:v>
                </c:pt>
                <c:pt idx="21">
                  <c:v>Umbrella</c:v>
                </c:pt>
                <c:pt idx="22">
                  <c:v>Vintage</c:v>
                </c:pt>
              </c:strCache>
            </c:strRef>
          </c:cat>
          <c:val>
            <c:numRef>
              <c:f>工作表2!$B$26:$X$26</c:f>
              <c:numCache>
                <c:formatCode>0.00_);[Red]\(0.00\)</c:formatCode>
                <c:ptCount val="23"/>
                <c:pt idx="0">
                  <c:v>31.962700000000002</c:v>
                </c:pt>
                <c:pt idx="1">
                  <c:v>39.315300000000001</c:v>
                </c:pt>
                <c:pt idx="2">
                  <c:v>32.405594999999998</c:v>
                </c:pt>
                <c:pt idx="3">
                  <c:v>34.247275000000002</c:v>
                </c:pt>
                <c:pt idx="4">
                  <c:v>30.549600000000002</c:v>
                </c:pt>
                <c:pt idx="5">
                  <c:v>31.354949999999999</c:v>
                </c:pt>
                <c:pt idx="6">
                  <c:v>27.385149999999999</c:v>
                </c:pt>
                <c:pt idx="7">
                  <c:v>31.149815</c:v>
                </c:pt>
                <c:pt idx="8">
                  <c:v>29.614470000000001</c:v>
                </c:pt>
                <c:pt idx="9">
                  <c:v>26.46837</c:v>
                </c:pt>
                <c:pt idx="10">
                  <c:v>34.066384999999997</c:v>
                </c:pt>
                <c:pt idx="11">
                  <c:v>23.100470000000001</c:v>
                </c:pt>
                <c:pt idx="12">
                  <c:v>31.818770000000001</c:v>
                </c:pt>
                <c:pt idx="13">
                  <c:v>33.460039999999999</c:v>
                </c:pt>
                <c:pt idx="14">
                  <c:v>34.338164999999996</c:v>
                </c:pt>
                <c:pt idx="15">
                  <c:v>35.064219999999999</c:v>
                </c:pt>
                <c:pt idx="16">
                  <c:v>32.769080000000002</c:v>
                </c:pt>
                <c:pt idx="17">
                  <c:v>39.041584999999998</c:v>
                </c:pt>
                <c:pt idx="18">
                  <c:v>26.199365</c:v>
                </c:pt>
                <c:pt idx="19">
                  <c:v>33.991610000000001</c:v>
                </c:pt>
                <c:pt idx="20">
                  <c:v>33.354154999999999</c:v>
                </c:pt>
                <c:pt idx="21">
                  <c:v>33.022195000000004</c:v>
                </c:pt>
                <c:pt idx="22">
                  <c:v>34.583930000000002</c:v>
                </c:pt>
              </c:numCache>
            </c:numRef>
          </c:val>
          <c:extLst>
            <c:ext xmlns:c16="http://schemas.microsoft.com/office/drawing/2014/chart" uri="{C3380CC4-5D6E-409C-BE32-E72D297353CC}">
              <c16:uniqueId val="{00000000-6C4D-4EF1-AF5B-4757434948E6}"/>
            </c:ext>
          </c:extLst>
        </c:ser>
        <c:ser>
          <c:idx val="1"/>
          <c:order val="1"/>
          <c:tx>
            <c:strRef>
              <c:f>工作表2!$A$27</c:f>
              <c:strCache>
                <c:ptCount val="1"/>
                <c:pt idx="0">
                  <c:v>FBS</c:v>
                </c:pt>
              </c:strCache>
            </c:strRef>
          </c:tx>
          <c:spPr>
            <a:solidFill>
              <a:schemeClr val="accent2"/>
            </a:solidFill>
            <a:ln>
              <a:noFill/>
            </a:ln>
            <a:effectLst/>
          </c:spPr>
          <c:invertIfNegative val="0"/>
          <c:cat>
            <c:strRef>
              <c:f>工作表2!$B$25:$X$25</c:f>
              <c:strCache>
                <c:ptCount val="23"/>
                <c:pt idx="0">
                  <c:v>Adirondack</c:v>
                </c:pt>
                <c:pt idx="1">
                  <c:v>Backpack</c:v>
                </c:pt>
                <c:pt idx="2">
                  <c:v>Bicycle1</c:v>
                </c:pt>
                <c:pt idx="3">
                  <c:v>Cable</c:v>
                </c:pt>
                <c:pt idx="4">
                  <c:v>Classroom1</c:v>
                </c:pt>
                <c:pt idx="5">
                  <c:v>Couch</c:v>
                </c:pt>
                <c:pt idx="6">
                  <c:v>Flowers</c:v>
                </c:pt>
                <c:pt idx="7">
                  <c:v>Jadeplant</c:v>
                </c:pt>
                <c:pt idx="8">
                  <c:v>Mask</c:v>
                </c:pt>
                <c:pt idx="9">
                  <c:v>Motorcycle</c:v>
                </c:pt>
                <c:pt idx="10">
                  <c:v>Piano</c:v>
                </c:pt>
                <c:pt idx="11">
                  <c:v>Pipes</c:v>
                </c:pt>
                <c:pt idx="12">
                  <c:v>Playroom</c:v>
                </c:pt>
                <c:pt idx="13">
                  <c:v>Playtable</c:v>
                </c:pt>
                <c:pt idx="14">
                  <c:v>Recycle</c:v>
                </c:pt>
                <c:pt idx="15">
                  <c:v>Shelves</c:v>
                </c:pt>
                <c:pt idx="16">
                  <c:v>Shopvac</c:v>
                </c:pt>
                <c:pt idx="17">
                  <c:v>Sticks</c:v>
                </c:pt>
                <c:pt idx="18">
                  <c:v>Storage</c:v>
                </c:pt>
                <c:pt idx="19">
                  <c:v>Sword1</c:v>
                </c:pt>
                <c:pt idx="20">
                  <c:v>Sword2</c:v>
                </c:pt>
                <c:pt idx="21">
                  <c:v>Umbrella</c:v>
                </c:pt>
                <c:pt idx="22">
                  <c:v>Vintage</c:v>
                </c:pt>
              </c:strCache>
            </c:strRef>
          </c:cat>
          <c:val>
            <c:numRef>
              <c:f>工作表2!$B$27:$X$27</c:f>
              <c:numCache>
                <c:formatCode>0.00_);[Red]\(0.00\)</c:formatCode>
                <c:ptCount val="23"/>
                <c:pt idx="0">
                  <c:v>32.628100000000003</c:v>
                </c:pt>
                <c:pt idx="1">
                  <c:v>41.090760000000003</c:v>
                </c:pt>
                <c:pt idx="2">
                  <c:v>34.432375</c:v>
                </c:pt>
                <c:pt idx="3">
                  <c:v>35.039745000000003</c:v>
                </c:pt>
                <c:pt idx="4">
                  <c:v>33.086485000000003</c:v>
                </c:pt>
                <c:pt idx="5">
                  <c:v>34.049705000000003</c:v>
                </c:pt>
                <c:pt idx="6">
                  <c:v>32.369734999999999</c:v>
                </c:pt>
                <c:pt idx="7">
                  <c:v>32.316985000000003</c:v>
                </c:pt>
                <c:pt idx="8">
                  <c:v>32.441980000000001</c:v>
                </c:pt>
                <c:pt idx="9">
                  <c:v>27.254384999999999</c:v>
                </c:pt>
                <c:pt idx="10">
                  <c:v>35.644010000000002</c:v>
                </c:pt>
                <c:pt idx="11">
                  <c:v>25.037289999999999</c:v>
                </c:pt>
                <c:pt idx="12">
                  <c:v>31.269400000000001</c:v>
                </c:pt>
                <c:pt idx="13">
                  <c:v>33.293374999999997</c:v>
                </c:pt>
                <c:pt idx="14">
                  <c:v>36.721490000000003</c:v>
                </c:pt>
                <c:pt idx="15">
                  <c:v>35.592984999999999</c:v>
                </c:pt>
                <c:pt idx="16">
                  <c:v>35.184654999999999</c:v>
                </c:pt>
                <c:pt idx="17">
                  <c:v>39.851995000000002</c:v>
                </c:pt>
                <c:pt idx="18">
                  <c:v>27.667995000000001</c:v>
                </c:pt>
                <c:pt idx="19">
                  <c:v>37.304144999999998</c:v>
                </c:pt>
                <c:pt idx="20">
                  <c:v>35.092149999999997</c:v>
                </c:pt>
                <c:pt idx="21">
                  <c:v>35.064824999999999</c:v>
                </c:pt>
                <c:pt idx="22">
                  <c:v>38.474685000000001</c:v>
                </c:pt>
              </c:numCache>
            </c:numRef>
          </c:val>
          <c:extLst>
            <c:ext xmlns:c16="http://schemas.microsoft.com/office/drawing/2014/chart" uri="{C3380CC4-5D6E-409C-BE32-E72D297353CC}">
              <c16:uniqueId val="{00000001-6C4D-4EF1-AF5B-4757434948E6}"/>
            </c:ext>
          </c:extLst>
        </c:ser>
        <c:ser>
          <c:idx val="2"/>
          <c:order val="2"/>
          <c:tx>
            <c:strRef>
              <c:f>工作表2!$A$28</c:f>
              <c:strCache>
                <c:ptCount val="1"/>
                <c:pt idx="0">
                  <c:v>M-SRF</c:v>
                </c:pt>
              </c:strCache>
            </c:strRef>
          </c:tx>
          <c:spPr>
            <a:solidFill>
              <a:schemeClr val="accent3"/>
            </a:solidFill>
            <a:ln>
              <a:noFill/>
            </a:ln>
            <a:effectLst/>
          </c:spPr>
          <c:invertIfNegative val="0"/>
          <c:cat>
            <c:strRef>
              <c:f>工作表2!$B$25:$X$25</c:f>
              <c:strCache>
                <c:ptCount val="23"/>
                <c:pt idx="0">
                  <c:v>Adirondack</c:v>
                </c:pt>
                <c:pt idx="1">
                  <c:v>Backpack</c:v>
                </c:pt>
                <c:pt idx="2">
                  <c:v>Bicycle1</c:v>
                </c:pt>
                <c:pt idx="3">
                  <c:v>Cable</c:v>
                </c:pt>
                <c:pt idx="4">
                  <c:v>Classroom1</c:v>
                </c:pt>
                <c:pt idx="5">
                  <c:v>Couch</c:v>
                </c:pt>
                <c:pt idx="6">
                  <c:v>Flowers</c:v>
                </c:pt>
                <c:pt idx="7">
                  <c:v>Jadeplant</c:v>
                </c:pt>
                <c:pt idx="8">
                  <c:v>Mask</c:v>
                </c:pt>
                <c:pt idx="9">
                  <c:v>Motorcycle</c:v>
                </c:pt>
                <c:pt idx="10">
                  <c:v>Piano</c:v>
                </c:pt>
                <c:pt idx="11">
                  <c:v>Pipes</c:v>
                </c:pt>
                <c:pt idx="12">
                  <c:v>Playroom</c:v>
                </c:pt>
                <c:pt idx="13">
                  <c:v>Playtable</c:v>
                </c:pt>
                <c:pt idx="14">
                  <c:v>Recycle</c:v>
                </c:pt>
                <c:pt idx="15">
                  <c:v>Shelves</c:v>
                </c:pt>
                <c:pt idx="16">
                  <c:v>Shopvac</c:v>
                </c:pt>
                <c:pt idx="17">
                  <c:v>Sticks</c:v>
                </c:pt>
                <c:pt idx="18">
                  <c:v>Storage</c:v>
                </c:pt>
                <c:pt idx="19">
                  <c:v>Sword1</c:v>
                </c:pt>
                <c:pt idx="20">
                  <c:v>Sword2</c:v>
                </c:pt>
                <c:pt idx="21">
                  <c:v>Umbrella</c:v>
                </c:pt>
                <c:pt idx="22">
                  <c:v>Vintage</c:v>
                </c:pt>
              </c:strCache>
            </c:strRef>
          </c:cat>
          <c:val>
            <c:numRef>
              <c:f>工作表2!$B$28:$X$28</c:f>
              <c:numCache>
                <c:formatCode>0.00_);[Red]\(0.00\)</c:formatCode>
                <c:ptCount val="23"/>
                <c:pt idx="0">
                  <c:v>36.131315000000001</c:v>
                </c:pt>
                <c:pt idx="1">
                  <c:v>41.406309999999998</c:v>
                </c:pt>
                <c:pt idx="2">
                  <c:v>34.735695</c:v>
                </c:pt>
                <c:pt idx="3">
                  <c:v>38.209204999999997</c:v>
                </c:pt>
                <c:pt idx="4">
                  <c:v>33.9343</c:v>
                </c:pt>
                <c:pt idx="5">
                  <c:v>34.826455000000003</c:v>
                </c:pt>
                <c:pt idx="6">
                  <c:v>32.568694999999998</c:v>
                </c:pt>
                <c:pt idx="7">
                  <c:v>32.930169999999997</c:v>
                </c:pt>
                <c:pt idx="8">
                  <c:v>31.91394</c:v>
                </c:pt>
                <c:pt idx="9">
                  <c:v>26.857765000000001</c:v>
                </c:pt>
                <c:pt idx="10">
                  <c:v>37.044049999999999</c:v>
                </c:pt>
                <c:pt idx="11">
                  <c:v>25.318490000000001</c:v>
                </c:pt>
                <c:pt idx="12">
                  <c:v>33.808630000000001</c:v>
                </c:pt>
                <c:pt idx="13">
                  <c:v>35.248840000000001</c:v>
                </c:pt>
                <c:pt idx="14">
                  <c:v>37.933540000000001</c:v>
                </c:pt>
                <c:pt idx="15">
                  <c:v>38.335214999999998</c:v>
                </c:pt>
                <c:pt idx="16">
                  <c:v>34.159775000000003</c:v>
                </c:pt>
                <c:pt idx="17">
                  <c:v>40.062570000000001</c:v>
                </c:pt>
                <c:pt idx="18">
                  <c:v>30.931754999999999</c:v>
                </c:pt>
                <c:pt idx="19">
                  <c:v>37.523085000000002</c:v>
                </c:pt>
                <c:pt idx="20">
                  <c:v>37.29645</c:v>
                </c:pt>
                <c:pt idx="21">
                  <c:v>36.883735000000001</c:v>
                </c:pt>
                <c:pt idx="22">
                  <c:v>39.850619999999999</c:v>
                </c:pt>
              </c:numCache>
            </c:numRef>
          </c:val>
          <c:extLst>
            <c:ext xmlns:c16="http://schemas.microsoft.com/office/drawing/2014/chart" uri="{C3380CC4-5D6E-409C-BE32-E72D297353CC}">
              <c16:uniqueId val="{00000002-6C4D-4EF1-AF5B-4757434948E6}"/>
            </c:ext>
          </c:extLst>
        </c:ser>
        <c:dLbls>
          <c:showLegendKey val="0"/>
          <c:showVal val="0"/>
          <c:showCatName val="0"/>
          <c:showSerName val="0"/>
          <c:showPercent val="0"/>
          <c:showBubbleSize val="0"/>
        </c:dLbls>
        <c:gapWidth val="219"/>
        <c:overlap val="-27"/>
        <c:axId val="1188777744"/>
        <c:axId val="1188765680"/>
      </c:barChart>
      <c:catAx>
        <c:axId val="118877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panose="02020603060405020304" pitchFamily="18" charset="0"/>
                <a:ea typeface="+mn-ea"/>
                <a:cs typeface="Times" panose="02020603050405020304" pitchFamily="18" charset="0"/>
              </a:defRPr>
            </a:pPr>
            <a:endParaRPr lang="zh-TW"/>
          </a:p>
        </c:txPr>
        <c:crossAx val="1188765680"/>
        <c:crosses val="autoZero"/>
        <c:auto val="1"/>
        <c:lblAlgn val="ctr"/>
        <c:lblOffset val="100"/>
        <c:noMultiLvlLbl val="0"/>
      </c:catAx>
      <c:valAx>
        <c:axId val="1188765680"/>
        <c:scaling>
          <c:orientation val="minMax"/>
          <c:max val="42"/>
          <c:min val="20"/>
        </c:scaling>
        <c:delete val="0"/>
        <c:axPos val="l"/>
        <c:majorGridlines>
          <c:spPr>
            <a:ln w="9525" cap="flat" cmpd="sng" algn="ctr">
              <a:solidFill>
                <a:schemeClr val="tx1">
                  <a:lumMod val="15000"/>
                  <a:lumOff val="85000"/>
                </a:schemeClr>
              </a:solidFill>
              <a:round/>
            </a:ln>
            <a:effectLst/>
          </c:spPr>
        </c:majorGridlines>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panose="02020603060405020304" pitchFamily="18" charset="0"/>
                <a:ea typeface="+mn-ea"/>
                <a:cs typeface="Times" panose="02020603050405020304" pitchFamily="18" charset="0"/>
              </a:defRPr>
            </a:pPr>
            <a:endParaRPr lang="zh-TW"/>
          </a:p>
        </c:txPr>
        <c:crossAx val="118877774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Times" panose="02020603060405020304" pitchFamily="18" charset="0"/>
              <a:ea typeface="+mn-ea"/>
              <a:cs typeface="Times" panose="02020603050405020304" pitchFamily="18" charset="0"/>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295917248673153"/>
          <c:y val="0.18523867520736001"/>
          <c:w val="0.83096970986734764"/>
          <c:h val="0.65895447232869175"/>
        </c:manualLayout>
      </c:layout>
      <c:lineChart>
        <c:grouping val="standard"/>
        <c:varyColors val="0"/>
        <c:ser>
          <c:idx val="0"/>
          <c:order val="0"/>
          <c:tx>
            <c:strRef>
              <c:f>merge!$A$2</c:f>
              <c:strCache>
                <c:ptCount val="1"/>
                <c:pt idx="0">
                  <c:v>Table (M-JBU)</c:v>
                </c:pt>
              </c:strCache>
            </c:strRef>
          </c:tx>
          <c:spPr>
            <a:ln w="28575" cap="rnd">
              <a:solidFill>
                <a:srgbClr val="0000FF"/>
              </a:solidFill>
              <a:round/>
            </a:ln>
            <a:effectLst/>
          </c:spPr>
          <c:marker>
            <c:symbol val="triangle"/>
            <c:size val="5"/>
            <c:spPr>
              <a:solidFill>
                <a:srgbClr val="0000FF"/>
              </a:solidFill>
              <a:ln w="9525">
                <a:solidFill>
                  <a:srgbClr val="0000FF"/>
                </a:solidFill>
              </a:ln>
              <a:effectLst/>
            </c:spPr>
          </c:marker>
          <c:cat>
            <c:numRef>
              <c:f>merge!$B$1:$U$1</c:f>
              <c:numCache>
                <c:formatCode>General</c:formatCode>
                <c:ptCount val="20"/>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numCache>
            </c:numRef>
          </c:cat>
          <c:val>
            <c:numRef>
              <c:f>merge!$B$2:$P$2</c:f>
              <c:numCache>
                <c:formatCode>General</c:formatCode>
                <c:ptCount val="15"/>
                <c:pt idx="0">
                  <c:v>6.54E-2</c:v>
                </c:pt>
                <c:pt idx="1">
                  <c:v>7.1800000000000003E-2</c:v>
                </c:pt>
                <c:pt idx="2">
                  <c:v>8.0100000000000005E-2</c:v>
                </c:pt>
                <c:pt idx="3">
                  <c:v>8.9499999999999996E-2</c:v>
                </c:pt>
                <c:pt idx="4">
                  <c:v>0.10009999999999999</c:v>
                </c:pt>
                <c:pt idx="5">
                  <c:v>0.11169999999999999</c:v>
                </c:pt>
                <c:pt idx="6">
                  <c:v>0.1241</c:v>
                </c:pt>
                <c:pt idx="7">
                  <c:v>0.13769999999999999</c:v>
                </c:pt>
                <c:pt idx="8">
                  <c:v>0.15240000000000001</c:v>
                </c:pt>
                <c:pt idx="9">
                  <c:v>0.16750000000000001</c:v>
                </c:pt>
                <c:pt idx="10">
                  <c:v>0.18260000000000001</c:v>
                </c:pt>
                <c:pt idx="11">
                  <c:v>0.1971</c:v>
                </c:pt>
                <c:pt idx="12">
                  <c:v>0.2107</c:v>
                </c:pt>
                <c:pt idx="13">
                  <c:v>0.2233</c:v>
                </c:pt>
                <c:pt idx="14">
                  <c:v>0.23480000000000001</c:v>
                </c:pt>
              </c:numCache>
            </c:numRef>
          </c:val>
          <c:smooth val="0"/>
          <c:extLst>
            <c:ext xmlns:c16="http://schemas.microsoft.com/office/drawing/2014/chart" uri="{C3380CC4-5D6E-409C-BE32-E72D297353CC}">
              <c16:uniqueId val="{00000000-F014-4356-A18B-137C69FE8DA3}"/>
            </c:ext>
          </c:extLst>
        </c:ser>
        <c:ser>
          <c:idx val="4"/>
          <c:order val="1"/>
          <c:tx>
            <c:strRef>
              <c:f>merge!$A$6</c:f>
              <c:strCache>
                <c:ptCount val="1"/>
                <c:pt idx="0">
                  <c:v>Table (M-SRF)</c:v>
                </c:pt>
              </c:strCache>
            </c:strRef>
          </c:tx>
          <c:spPr>
            <a:ln w="28575" cap="rnd">
              <a:solidFill>
                <a:srgbClr val="00B0F0"/>
              </a:solidFill>
              <a:round/>
            </a:ln>
            <a:effectLst/>
          </c:spPr>
          <c:marker>
            <c:symbol val="square"/>
            <c:size val="7"/>
            <c:spPr>
              <a:solidFill>
                <a:srgbClr val="00B0F0"/>
              </a:solidFill>
              <a:ln w="9525">
                <a:solidFill>
                  <a:srgbClr val="00B0F0"/>
                </a:solidFill>
              </a:ln>
              <a:effectLst/>
            </c:spPr>
          </c:marker>
          <c:val>
            <c:numRef>
              <c:f>merge!$B$6:$P$6</c:f>
              <c:numCache>
                <c:formatCode>General</c:formatCode>
                <c:ptCount val="15"/>
                <c:pt idx="0">
                  <c:v>3.5099999999999999E-2</c:v>
                </c:pt>
                <c:pt idx="1">
                  <c:v>3.2099999999999997E-2</c:v>
                </c:pt>
                <c:pt idx="2">
                  <c:v>3.1199999999999999E-2</c:v>
                </c:pt>
                <c:pt idx="3">
                  <c:v>3.0800000000000001E-2</c:v>
                </c:pt>
                <c:pt idx="4">
                  <c:v>3.0099999999999998E-2</c:v>
                </c:pt>
                <c:pt idx="5">
                  <c:v>3.1699999999999999E-2</c:v>
                </c:pt>
                <c:pt idx="6">
                  <c:v>3.1800000000000002E-2</c:v>
                </c:pt>
                <c:pt idx="7">
                  <c:v>3.32E-2</c:v>
                </c:pt>
                <c:pt idx="8">
                  <c:v>3.44E-2</c:v>
                </c:pt>
                <c:pt idx="9">
                  <c:v>3.56E-2</c:v>
                </c:pt>
                <c:pt idx="10">
                  <c:v>3.5299999999999998E-2</c:v>
                </c:pt>
                <c:pt idx="11">
                  <c:v>3.5900000000000001E-2</c:v>
                </c:pt>
                <c:pt idx="12">
                  <c:v>3.7999999999999999E-2</c:v>
                </c:pt>
                <c:pt idx="13">
                  <c:v>3.8600000000000002E-2</c:v>
                </c:pt>
                <c:pt idx="14">
                  <c:v>3.9E-2</c:v>
                </c:pt>
              </c:numCache>
            </c:numRef>
          </c:val>
          <c:smooth val="0"/>
          <c:extLst>
            <c:ext xmlns:c16="http://schemas.microsoft.com/office/drawing/2014/chart" uri="{C3380CC4-5D6E-409C-BE32-E72D297353CC}">
              <c16:uniqueId val="{00000001-F014-4356-A18B-137C69FE8DA3}"/>
            </c:ext>
          </c:extLst>
        </c:ser>
        <c:ser>
          <c:idx val="1"/>
          <c:order val="2"/>
          <c:tx>
            <c:strRef>
              <c:f>merge!$A$3</c:f>
              <c:strCache>
                <c:ptCount val="1"/>
                <c:pt idx="0">
                  <c:v>Buddha (M-JBU)</c:v>
                </c:pt>
              </c:strCache>
            </c:strRef>
          </c:tx>
          <c:spPr>
            <a:ln w="28575" cap="rnd">
              <a:solidFill>
                <a:srgbClr val="C00000"/>
              </a:solidFill>
              <a:round/>
            </a:ln>
            <a:effectLst/>
          </c:spPr>
          <c:marker>
            <c:symbol val="triangle"/>
            <c:size val="5"/>
            <c:spPr>
              <a:solidFill>
                <a:srgbClr val="C00000"/>
              </a:solidFill>
              <a:ln w="9525">
                <a:solidFill>
                  <a:srgbClr val="C00000"/>
                </a:solidFill>
              </a:ln>
              <a:effectLst/>
            </c:spPr>
          </c:marker>
          <c:val>
            <c:numRef>
              <c:f>merge!$B$3:$P$3</c:f>
              <c:numCache>
                <c:formatCode>General</c:formatCode>
                <c:ptCount val="15"/>
                <c:pt idx="0">
                  <c:v>2.1700000000000001E-2</c:v>
                </c:pt>
                <c:pt idx="1">
                  <c:v>2.24E-2</c:v>
                </c:pt>
                <c:pt idx="2">
                  <c:v>2.5600000000000001E-2</c:v>
                </c:pt>
                <c:pt idx="3">
                  <c:v>3.04E-2</c:v>
                </c:pt>
                <c:pt idx="4">
                  <c:v>3.6799999999999999E-2</c:v>
                </c:pt>
                <c:pt idx="5">
                  <c:v>4.3200000000000002E-2</c:v>
                </c:pt>
                <c:pt idx="6">
                  <c:v>4.87E-2</c:v>
                </c:pt>
                <c:pt idx="7">
                  <c:v>5.3199999999999997E-2</c:v>
                </c:pt>
                <c:pt idx="8">
                  <c:v>5.67E-2</c:v>
                </c:pt>
                <c:pt idx="9">
                  <c:v>5.96E-2</c:v>
                </c:pt>
                <c:pt idx="10">
                  <c:v>6.1899999999999997E-2</c:v>
                </c:pt>
                <c:pt idx="11">
                  <c:v>6.3799999999999996E-2</c:v>
                </c:pt>
                <c:pt idx="12">
                  <c:v>6.5299999999999997E-2</c:v>
                </c:pt>
                <c:pt idx="13">
                  <c:v>6.6600000000000006E-2</c:v>
                </c:pt>
                <c:pt idx="14">
                  <c:v>6.7599999999999993E-2</c:v>
                </c:pt>
              </c:numCache>
            </c:numRef>
          </c:val>
          <c:smooth val="0"/>
          <c:extLst>
            <c:ext xmlns:c16="http://schemas.microsoft.com/office/drawing/2014/chart" uri="{C3380CC4-5D6E-409C-BE32-E72D297353CC}">
              <c16:uniqueId val="{00000002-F014-4356-A18B-137C69FE8DA3}"/>
            </c:ext>
          </c:extLst>
        </c:ser>
        <c:ser>
          <c:idx val="5"/>
          <c:order val="3"/>
          <c:tx>
            <c:strRef>
              <c:f>merge!$A$7</c:f>
              <c:strCache>
                <c:ptCount val="1"/>
                <c:pt idx="0">
                  <c:v>Buddha (M-SRF)</c:v>
                </c:pt>
              </c:strCache>
            </c:strRef>
          </c:tx>
          <c:spPr>
            <a:ln w="28575" cap="rnd">
              <a:solidFill>
                <a:schemeClr val="accent2"/>
              </a:solidFill>
              <a:round/>
            </a:ln>
            <a:effectLst/>
          </c:spPr>
          <c:marker>
            <c:symbol val="x"/>
            <c:size val="6"/>
            <c:spPr>
              <a:solidFill>
                <a:schemeClr val="accent2"/>
              </a:solidFill>
              <a:ln w="9525">
                <a:solidFill>
                  <a:schemeClr val="accent2"/>
                </a:solidFill>
              </a:ln>
              <a:effectLst/>
            </c:spPr>
          </c:marker>
          <c:val>
            <c:numRef>
              <c:f>merge!$B$7:$P$7</c:f>
              <c:numCache>
                <c:formatCode>General</c:formatCode>
                <c:ptCount val="15"/>
                <c:pt idx="0">
                  <c:v>1.52E-2</c:v>
                </c:pt>
                <c:pt idx="1">
                  <c:v>1.32E-2</c:v>
                </c:pt>
                <c:pt idx="2">
                  <c:v>1.24E-2</c:v>
                </c:pt>
                <c:pt idx="3">
                  <c:v>1.23E-2</c:v>
                </c:pt>
                <c:pt idx="4">
                  <c:v>1.15E-2</c:v>
                </c:pt>
                <c:pt idx="5">
                  <c:v>1.18E-2</c:v>
                </c:pt>
                <c:pt idx="6">
                  <c:v>1.1900000000000001E-2</c:v>
                </c:pt>
                <c:pt idx="7">
                  <c:v>1.21E-2</c:v>
                </c:pt>
                <c:pt idx="8">
                  <c:v>1.2999999999999999E-2</c:v>
                </c:pt>
                <c:pt idx="9">
                  <c:v>1.2999999999999999E-2</c:v>
                </c:pt>
                <c:pt idx="10">
                  <c:v>1.32E-2</c:v>
                </c:pt>
                <c:pt idx="11">
                  <c:v>1.35E-2</c:v>
                </c:pt>
                <c:pt idx="12">
                  <c:v>1.37E-2</c:v>
                </c:pt>
                <c:pt idx="13">
                  <c:v>1.44E-2</c:v>
                </c:pt>
                <c:pt idx="14">
                  <c:v>1.4E-2</c:v>
                </c:pt>
              </c:numCache>
            </c:numRef>
          </c:val>
          <c:smooth val="0"/>
          <c:extLst>
            <c:ext xmlns:c16="http://schemas.microsoft.com/office/drawing/2014/chart" uri="{C3380CC4-5D6E-409C-BE32-E72D297353CC}">
              <c16:uniqueId val="{00000003-F014-4356-A18B-137C69FE8DA3}"/>
            </c:ext>
          </c:extLst>
        </c:ser>
        <c:ser>
          <c:idx val="2"/>
          <c:order val="4"/>
          <c:tx>
            <c:strRef>
              <c:f>merge!$A$4</c:f>
              <c:strCache>
                <c:ptCount val="1"/>
                <c:pt idx="0">
                  <c:v>LivingRoom (M-JBU)</c:v>
                </c:pt>
              </c:strCache>
            </c:strRef>
          </c:tx>
          <c:spPr>
            <a:ln w="28575" cap="rnd">
              <a:solidFill>
                <a:schemeClr val="accent6">
                  <a:lumMod val="75000"/>
                </a:schemeClr>
              </a:solidFill>
              <a:round/>
            </a:ln>
            <a:effectLst/>
          </c:spPr>
          <c:marker>
            <c:symbol val="triangle"/>
            <c:size val="5"/>
            <c:spPr>
              <a:solidFill>
                <a:schemeClr val="accent6">
                  <a:lumMod val="75000"/>
                </a:schemeClr>
              </a:solidFill>
              <a:ln w="9525">
                <a:solidFill>
                  <a:schemeClr val="accent6">
                    <a:lumMod val="75000"/>
                  </a:schemeClr>
                </a:solidFill>
              </a:ln>
              <a:effectLst/>
            </c:spPr>
          </c:marker>
          <c:val>
            <c:numRef>
              <c:f>merge!$B$4:$P$4</c:f>
              <c:numCache>
                <c:formatCode>General</c:formatCode>
                <c:ptCount val="15"/>
                <c:pt idx="0">
                  <c:v>7.4099999999999999E-2</c:v>
                </c:pt>
                <c:pt idx="1">
                  <c:v>6.9800000000000001E-2</c:v>
                </c:pt>
                <c:pt idx="2">
                  <c:v>7.1400000000000005E-2</c:v>
                </c:pt>
                <c:pt idx="3">
                  <c:v>7.3499999999999996E-2</c:v>
                </c:pt>
                <c:pt idx="4">
                  <c:v>7.5800000000000006E-2</c:v>
                </c:pt>
                <c:pt idx="5">
                  <c:v>7.85E-2</c:v>
                </c:pt>
                <c:pt idx="6">
                  <c:v>8.14E-2</c:v>
                </c:pt>
                <c:pt idx="7">
                  <c:v>8.4400000000000003E-2</c:v>
                </c:pt>
                <c:pt idx="8">
                  <c:v>8.7599999999999997E-2</c:v>
                </c:pt>
                <c:pt idx="9">
                  <c:v>9.0800000000000006E-2</c:v>
                </c:pt>
                <c:pt idx="10">
                  <c:v>9.4E-2</c:v>
                </c:pt>
                <c:pt idx="11">
                  <c:v>9.69E-2</c:v>
                </c:pt>
                <c:pt idx="12">
                  <c:v>9.9400000000000002E-2</c:v>
                </c:pt>
                <c:pt idx="13">
                  <c:v>0.1016</c:v>
                </c:pt>
                <c:pt idx="14">
                  <c:v>0.10349999999999999</c:v>
                </c:pt>
              </c:numCache>
            </c:numRef>
          </c:val>
          <c:smooth val="0"/>
          <c:extLst>
            <c:ext xmlns:c16="http://schemas.microsoft.com/office/drawing/2014/chart" uri="{C3380CC4-5D6E-409C-BE32-E72D297353CC}">
              <c16:uniqueId val="{00000004-F014-4356-A18B-137C69FE8DA3}"/>
            </c:ext>
          </c:extLst>
        </c:ser>
        <c:ser>
          <c:idx val="6"/>
          <c:order val="5"/>
          <c:tx>
            <c:strRef>
              <c:f>merge!$A$8</c:f>
              <c:strCache>
                <c:ptCount val="1"/>
                <c:pt idx="0">
                  <c:v>LivingRoom (M-SRF)</c:v>
                </c:pt>
              </c:strCache>
            </c:strRef>
          </c:tx>
          <c:spPr>
            <a:ln w="28575" cap="rnd">
              <a:solidFill>
                <a:srgbClr val="92D050"/>
              </a:solidFill>
              <a:round/>
            </a:ln>
            <a:effectLst/>
          </c:spPr>
          <c:marker>
            <c:symbol val="x"/>
            <c:size val="6"/>
            <c:spPr>
              <a:solidFill>
                <a:srgbClr val="92D050"/>
              </a:solidFill>
              <a:ln w="9525">
                <a:solidFill>
                  <a:srgbClr val="92D050"/>
                </a:solidFill>
              </a:ln>
              <a:effectLst/>
            </c:spPr>
          </c:marker>
          <c:val>
            <c:numRef>
              <c:f>merge!$B$8:$P$8</c:f>
              <c:numCache>
                <c:formatCode>General</c:formatCode>
                <c:ptCount val="15"/>
                <c:pt idx="0">
                  <c:v>6.8500000000000005E-2</c:v>
                </c:pt>
                <c:pt idx="1">
                  <c:v>5.8000000000000003E-2</c:v>
                </c:pt>
                <c:pt idx="2">
                  <c:v>0.05</c:v>
                </c:pt>
                <c:pt idx="3">
                  <c:v>4.7199999999999999E-2</c:v>
                </c:pt>
                <c:pt idx="4">
                  <c:v>4.7100000000000003E-2</c:v>
                </c:pt>
                <c:pt idx="5">
                  <c:v>4.5199999999999997E-2</c:v>
                </c:pt>
                <c:pt idx="6">
                  <c:v>4.3799999999999999E-2</c:v>
                </c:pt>
                <c:pt idx="7">
                  <c:v>4.3700000000000003E-2</c:v>
                </c:pt>
                <c:pt idx="8">
                  <c:v>4.3200000000000002E-2</c:v>
                </c:pt>
                <c:pt idx="9">
                  <c:v>4.2799999999999998E-2</c:v>
                </c:pt>
                <c:pt idx="10">
                  <c:v>4.2799999999999998E-2</c:v>
                </c:pt>
                <c:pt idx="11">
                  <c:v>4.2700000000000002E-2</c:v>
                </c:pt>
                <c:pt idx="12">
                  <c:v>4.2799999999999998E-2</c:v>
                </c:pt>
                <c:pt idx="13">
                  <c:v>4.2700000000000002E-2</c:v>
                </c:pt>
                <c:pt idx="14">
                  <c:v>4.2900000000000001E-2</c:v>
                </c:pt>
              </c:numCache>
            </c:numRef>
          </c:val>
          <c:smooth val="0"/>
          <c:extLst>
            <c:ext xmlns:c16="http://schemas.microsoft.com/office/drawing/2014/chart" uri="{C3380CC4-5D6E-409C-BE32-E72D297353CC}">
              <c16:uniqueId val="{00000005-F014-4356-A18B-137C69FE8DA3}"/>
            </c:ext>
          </c:extLst>
        </c:ser>
        <c:ser>
          <c:idx val="3"/>
          <c:order val="6"/>
          <c:tx>
            <c:strRef>
              <c:f>merge!$A$5</c:f>
              <c:strCache>
                <c:ptCount val="1"/>
                <c:pt idx="0">
                  <c:v>Outdoor (M-JBU)</c:v>
                </c:pt>
              </c:strCache>
            </c:strRef>
          </c:tx>
          <c:spPr>
            <a:ln w="28575" cap="rnd">
              <a:solidFill>
                <a:schemeClr val="accent4">
                  <a:lumMod val="50000"/>
                </a:schemeClr>
              </a:solidFill>
              <a:round/>
            </a:ln>
            <a:effectLst/>
          </c:spPr>
          <c:marker>
            <c:symbol val="triangle"/>
            <c:size val="5"/>
            <c:spPr>
              <a:solidFill>
                <a:schemeClr val="accent4">
                  <a:lumMod val="50000"/>
                </a:schemeClr>
              </a:solidFill>
              <a:ln w="9525">
                <a:solidFill>
                  <a:schemeClr val="accent4">
                    <a:lumMod val="50000"/>
                  </a:schemeClr>
                </a:solidFill>
              </a:ln>
              <a:effectLst/>
            </c:spPr>
          </c:marker>
          <c:val>
            <c:numRef>
              <c:f>merge!$B$5:$P$5</c:f>
              <c:numCache>
                <c:formatCode>General</c:formatCode>
                <c:ptCount val="15"/>
                <c:pt idx="0">
                  <c:v>0.1046</c:v>
                </c:pt>
                <c:pt idx="1">
                  <c:v>0.1168</c:v>
                </c:pt>
                <c:pt idx="2">
                  <c:v>0.12690000000000001</c:v>
                </c:pt>
                <c:pt idx="3">
                  <c:v>0.13500000000000001</c:v>
                </c:pt>
                <c:pt idx="4">
                  <c:v>0.14149999999999999</c:v>
                </c:pt>
                <c:pt idx="5">
                  <c:v>0.14680000000000001</c:v>
                </c:pt>
                <c:pt idx="6">
                  <c:v>0.15129999999999999</c:v>
                </c:pt>
                <c:pt idx="7">
                  <c:v>0.15540000000000001</c:v>
                </c:pt>
                <c:pt idx="8">
                  <c:v>0.15909999999999999</c:v>
                </c:pt>
                <c:pt idx="9">
                  <c:v>0.16250000000000001</c:v>
                </c:pt>
                <c:pt idx="10">
                  <c:v>0.16569999999999999</c:v>
                </c:pt>
                <c:pt idx="11">
                  <c:v>0.16850000000000001</c:v>
                </c:pt>
                <c:pt idx="12">
                  <c:v>0.17119999999999999</c:v>
                </c:pt>
                <c:pt idx="13">
                  <c:v>0.17380000000000001</c:v>
                </c:pt>
                <c:pt idx="14">
                  <c:v>0.17610000000000001</c:v>
                </c:pt>
              </c:numCache>
            </c:numRef>
          </c:val>
          <c:smooth val="0"/>
          <c:extLst>
            <c:ext xmlns:c16="http://schemas.microsoft.com/office/drawing/2014/chart" uri="{C3380CC4-5D6E-409C-BE32-E72D297353CC}">
              <c16:uniqueId val="{00000006-F014-4356-A18B-137C69FE8DA3}"/>
            </c:ext>
          </c:extLst>
        </c:ser>
        <c:ser>
          <c:idx val="7"/>
          <c:order val="7"/>
          <c:tx>
            <c:strRef>
              <c:f>merge!$A$9</c:f>
              <c:strCache>
                <c:ptCount val="1"/>
                <c:pt idx="0">
                  <c:v>Outdoor (M-SRF)</c:v>
                </c:pt>
              </c:strCache>
            </c:strRef>
          </c:tx>
          <c:spPr>
            <a:ln w="28575" cap="rnd">
              <a:solidFill>
                <a:srgbClr val="FFFF00"/>
              </a:solidFill>
              <a:round/>
            </a:ln>
            <a:effectLst/>
          </c:spPr>
          <c:marker>
            <c:symbol val="x"/>
            <c:size val="6"/>
            <c:spPr>
              <a:solidFill>
                <a:srgbClr val="FFFF00"/>
              </a:solidFill>
              <a:ln w="9525">
                <a:solidFill>
                  <a:srgbClr val="FFFF00"/>
                </a:solidFill>
              </a:ln>
              <a:effectLst/>
            </c:spPr>
          </c:marker>
          <c:val>
            <c:numRef>
              <c:f>merge!$B$9:$P$9</c:f>
              <c:numCache>
                <c:formatCode>General</c:formatCode>
                <c:ptCount val="15"/>
                <c:pt idx="0">
                  <c:v>7.2400000000000006E-2</c:v>
                </c:pt>
                <c:pt idx="1">
                  <c:v>6.9400000000000003E-2</c:v>
                </c:pt>
                <c:pt idx="2">
                  <c:v>6.7100000000000007E-2</c:v>
                </c:pt>
                <c:pt idx="3">
                  <c:v>7.0099999999999996E-2</c:v>
                </c:pt>
                <c:pt idx="4">
                  <c:v>7.1800000000000003E-2</c:v>
                </c:pt>
                <c:pt idx="5">
                  <c:v>7.22E-2</c:v>
                </c:pt>
                <c:pt idx="6">
                  <c:v>7.2300000000000003E-2</c:v>
                </c:pt>
                <c:pt idx="7">
                  <c:v>7.3400000000000007E-2</c:v>
                </c:pt>
                <c:pt idx="8">
                  <c:v>7.4499999999999997E-2</c:v>
                </c:pt>
                <c:pt idx="9">
                  <c:v>7.4999999999999997E-2</c:v>
                </c:pt>
                <c:pt idx="10">
                  <c:v>7.6700000000000004E-2</c:v>
                </c:pt>
                <c:pt idx="11">
                  <c:v>7.8100000000000003E-2</c:v>
                </c:pt>
                <c:pt idx="12">
                  <c:v>7.9000000000000001E-2</c:v>
                </c:pt>
                <c:pt idx="13">
                  <c:v>7.9600000000000004E-2</c:v>
                </c:pt>
                <c:pt idx="14">
                  <c:v>0.08</c:v>
                </c:pt>
              </c:numCache>
            </c:numRef>
          </c:val>
          <c:smooth val="0"/>
          <c:extLst>
            <c:ext xmlns:c16="http://schemas.microsoft.com/office/drawing/2014/chart" uri="{C3380CC4-5D6E-409C-BE32-E72D297353CC}">
              <c16:uniqueId val="{00000007-F014-4356-A18B-137C69FE8DA3}"/>
            </c:ext>
          </c:extLst>
        </c:ser>
        <c:dLbls>
          <c:showLegendKey val="0"/>
          <c:showVal val="0"/>
          <c:showCatName val="0"/>
          <c:showSerName val="0"/>
          <c:showPercent val="0"/>
          <c:showBubbleSize val="0"/>
        </c:dLbls>
        <c:marker val="1"/>
        <c:smooth val="0"/>
        <c:axId val="423340720"/>
        <c:axId val="210870128"/>
      </c:lineChart>
      <c:catAx>
        <c:axId val="423340720"/>
        <c:scaling>
          <c:orientation val="minMax"/>
        </c:scaling>
        <c:delete val="0"/>
        <c:axPos val="b"/>
        <c:title>
          <c:tx>
            <c:rich>
              <a:bodyPr rot="0" spcFirstLastPara="1" vertOverflow="ellipsis" vert="horz" wrap="square" anchor="ctr" anchorCtr="1"/>
              <a:lstStyle/>
              <a:p>
                <a:pPr>
                  <a:defRPr sz="1800" b="0" i="0" u="none" strike="noStrike" kern="1200" baseline="0">
                    <a:solidFill>
                      <a:sysClr val="windowText" lastClr="000000"/>
                    </a:solidFill>
                    <a:latin typeface="Times" panose="02020603060405020304" pitchFamily="18" charset="0"/>
                    <a:ea typeface="+mn-ea"/>
                    <a:cs typeface="Times New Roman" panose="02020603050405020304" pitchFamily="18" charset="0"/>
                  </a:defRPr>
                </a:pPr>
                <a:r>
                  <a:rPr lang="en-US" sz="1800" dirty="0">
                    <a:latin typeface="Times" panose="02020603060405020304" pitchFamily="18" charset="0"/>
                  </a:rPr>
                  <a:t>Color standard </a:t>
                </a:r>
                <a:r>
                  <a:rPr lang="en-US" sz="1800" dirty="0" smtClean="0">
                    <a:latin typeface="Times" panose="02020603060405020304" pitchFamily="18" charset="0"/>
                  </a:rPr>
                  <a:t>deviation</a:t>
                </a:r>
                <a:endParaRPr lang="zh-TW" sz="1800" dirty="0">
                  <a:latin typeface="Times" panose="02020603060405020304" pitchFamily="18" charset="0"/>
                </a:endParaRPr>
              </a:p>
            </c:rich>
          </c:tx>
          <c:layout>
            <c:manualLayout>
              <c:xMode val="edge"/>
              <c:yMode val="edge"/>
              <c:x val="0.32248808579517241"/>
              <c:y val="0.92718479578958679"/>
            </c:manualLayout>
          </c:layout>
          <c:overlay val="0"/>
          <c:spPr>
            <a:noFill/>
            <a:ln>
              <a:noFill/>
            </a:ln>
            <a:effectLst/>
          </c:spPr>
          <c:txPr>
            <a:bodyPr rot="0" spcFirstLastPara="1" vertOverflow="ellipsis" vert="horz" wrap="square" anchor="ctr" anchorCtr="1"/>
            <a:lstStyle/>
            <a:p>
              <a:pPr>
                <a:defRPr sz="1800" b="0" i="0" u="none" strike="noStrike" kern="1200" baseline="0">
                  <a:solidFill>
                    <a:sysClr val="windowText" lastClr="000000"/>
                  </a:solidFill>
                  <a:latin typeface="Times" panose="0202060306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Times" panose="02020603060405020304" pitchFamily="18" charset="0"/>
                <a:ea typeface="+mn-ea"/>
                <a:cs typeface="Times New Roman" panose="02020603050405020304" pitchFamily="18" charset="0"/>
              </a:defRPr>
            </a:pPr>
            <a:endParaRPr lang="zh-TW"/>
          </a:p>
        </c:txPr>
        <c:crossAx val="210870128"/>
        <c:crosses val="autoZero"/>
        <c:auto val="1"/>
        <c:lblAlgn val="ctr"/>
        <c:lblOffset val="100"/>
        <c:tickLblSkip val="2"/>
        <c:noMultiLvlLbl val="0"/>
      </c:catAx>
      <c:valAx>
        <c:axId val="210870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ysClr val="windowText" lastClr="000000"/>
                    </a:solidFill>
                    <a:latin typeface="Times" panose="02020603060405020304" pitchFamily="18" charset="0"/>
                    <a:ea typeface="+mn-ea"/>
                    <a:cs typeface="Times New Roman" panose="02020603050405020304" pitchFamily="18" charset="0"/>
                  </a:defRPr>
                </a:pPr>
                <a:r>
                  <a:rPr lang="en-US" sz="1800" dirty="0">
                    <a:latin typeface="Times" panose="02020603060405020304" pitchFamily="18" charset="0"/>
                  </a:rPr>
                  <a:t>MAE (L</a:t>
                </a:r>
                <a:r>
                  <a:rPr lang="en-US" sz="1800" baseline="-25000" dirty="0">
                    <a:latin typeface="Times" panose="02020603060405020304" pitchFamily="18" charset="0"/>
                  </a:rPr>
                  <a:t>1</a:t>
                </a:r>
                <a:r>
                  <a:rPr lang="en-US" sz="1800" dirty="0">
                    <a:latin typeface="Times" panose="02020603060405020304" pitchFamily="18" charset="0"/>
                  </a:rPr>
                  <a:t> error)</a:t>
                </a:r>
              </a:p>
            </c:rich>
          </c:tx>
          <c:layout>
            <c:manualLayout>
              <c:xMode val="edge"/>
              <c:yMode val="edge"/>
              <c:x val="1.3225379997033538E-2"/>
              <c:y val="0.29100055537151004"/>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ysClr val="windowText" lastClr="000000"/>
                  </a:solidFill>
                  <a:latin typeface="Times" panose="02020603060405020304" pitchFamily="18" charset="0"/>
                  <a:ea typeface="+mn-ea"/>
                  <a:cs typeface="Times New Roman" panose="02020603050405020304" pitchFamily="18" charset="0"/>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Times" panose="02020603060405020304" pitchFamily="18" charset="0"/>
                <a:ea typeface="+mn-ea"/>
                <a:cs typeface="Times New Roman" panose="02020603050405020304" pitchFamily="18" charset="0"/>
              </a:defRPr>
            </a:pPr>
            <a:endParaRPr lang="zh-TW"/>
          </a:p>
        </c:txPr>
        <c:crossAx val="423340720"/>
        <c:crosses val="autoZero"/>
        <c:crossBetween val="between"/>
      </c:valAx>
      <c:spPr>
        <a:noFill/>
        <a:ln>
          <a:noFill/>
        </a:ln>
        <a:effectLst/>
      </c:spPr>
    </c:plotArea>
    <c:legend>
      <c:legendPos val="t"/>
      <c:layout>
        <c:manualLayout>
          <c:xMode val="edge"/>
          <c:yMode val="edge"/>
          <c:x val="8.1192798383110748E-2"/>
          <c:y val="1.62505120937292E-2"/>
          <c:w val="0.89106375065453669"/>
          <c:h val="0.1241620163260066"/>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Times" panose="02020603060405020304" pitchFamily="18" charset="0"/>
              <a:ea typeface="+mn-ea"/>
              <a:cs typeface="Times New Roman" panose="02020603050405020304" pitchFamily="18" charset="0"/>
            </a:defRPr>
          </a:pPr>
          <a:endParaRPr lang="zh-TW"/>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ysClr val="windowText" lastClr="000000"/>
          </a:solidFill>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97767-8EBD-42DC-8C00-5435D30E166B}" type="datetimeFigureOut">
              <a:rPr lang="zh-TW" altLang="en-US" smtClean="0"/>
              <a:t>2021/7/6</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A528E3-8BFB-48E0-8A3D-D6B0158FA78C}" type="slidenum">
              <a:rPr lang="zh-TW" altLang="en-US" smtClean="0"/>
              <a:t>‹#›</a:t>
            </a:fld>
            <a:endParaRPr lang="zh-TW" altLang="en-US"/>
          </a:p>
        </p:txBody>
      </p:sp>
    </p:spTree>
    <p:extLst>
      <p:ext uri="{BB962C8B-B14F-4D97-AF65-F5344CB8AC3E}">
        <p14:creationId xmlns:p14="http://schemas.microsoft.com/office/powerpoint/2010/main" val="529046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latin typeface="Roboto" panose="02000000000000000000" pitchFamily="2" charset="0"/>
                <a:ea typeface="Roboto" panose="02000000000000000000" pitchFamily="2" charset="0"/>
              </a:rPr>
              <a:t>Hello, I am Yu-Ting Wu from National Taiwan University.</a:t>
            </a:r>
          </a:p>
          <a:p>
            <a:r>
              <a:rPr lang="en-US" altLang="zh-TW" baseline="0" dirty="0" smtClean="0">
                <a:latin typeface="Roboto" panose="02000000000000000000" pitchFamily="2" charset="0"/>
                <a:ea typeface="Roboto" panose="02000000000000000000" pitchFamily="2" charset="0"/>
              </a:rPr>
              <a:t>I would like to present our work, Multi-Resolution Shared Representative Filtering for real-time depth completion.</a:t>
            </a:r>
            <a:endParaRPr lang="zh-TW" altLang="en-US" dirty="0">
              <a:latin typeface="Roboto" panose="02000000000000000000" pitchFamily="2" charset="0"/>
            </a:endParaRP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1</a:t>
            </a:fld>
            <a:endParaRPr lang="zh-TW" altLang="en-US"/>
          </a:p>
        </p:txBody>
      </p:sp>
    </p:spTree>
    <p:extLst>
      <p:ext uri="{BB962C8B-B14F-4D97-AF65-F5344CB8AC3E}">
        <p14:creationId xmlns:p14="http://schemas.microsoft.com/office/powerpoint/2010/main" val="293342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This page shows a real example of the dilemma.</a:t>
            </a:r>
          </a:p>
          <a:p>
            <a:r>
              <a:rPr lang="en-US" altLang="zh-TW" baseline="0" dirty="0" smtClean="0"/>
              <a:t>After removing unreliable pixels, the depth map captured by RealSense has 44% invalid pixels. </a:t>
            </a:r>
          </a:p>
          <a:p>
            <a:r>
              <a:rPr lang="en-US" altLang="zh-TW" baseline="0" dirty="0" smtClean="0"/>
              <a:t>(click) Using a filter of size 35 cannot fill all holes in one pass. </a:t>
            </a:r>
          </a:p>
          <a:p>
            <a:r>
              <a:rPr lang="en-US" altLang="zh-TW" baseline="0" dirty="0" smtClean="0"/>
              <a:t>(click) Using a large filter will over smooth the object boundaries. </a:t>
            </a:r>
          </a:p>
          <a:p>
            <a:r>
              <a:rPr lang="en-US" altLang="zh-TW" baseline="0" dirty="0" smtClean="0"/>
              <a:t>(click) Our method successfully preserves object boundaries while running in real time.</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10</a:t>
            </a:fld>
            <a:endParaRPr lang="zh-TW" altLang="en-US"/>
          </a:p>
        </p:txBody>
      </p:sp>
    </p:spTree>
    <p:extLst>
      <p:ext uri="{BB962C8B-B14F-4D97-AF65-F5344CB8AC3E}">
        <p14:creationId xmlns:p14="http://schemas.microsoft.com/office/powerpoint/2010/main" val="3765620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Let me</a:t>
            </a:r>
            <a:r>
              <a:rPr lang="en-US" altLang="zh-TW" baseline="0" dirty="0" smtClean="0"/>
              <a:t> disclose our major contributions.</a:t>
            </a:r>
          </a:p>
          <a:p>
            <a:r>
              <a:rPr lang="en-US" altLang="zh-TW" baseline="0" dirty="0" smtClean="0"/>
              <a:t>We propose a new filtering-based method for real-time depth completion.</a:t>
            </a:r>
          </a:p>
          <a:p>
            <a:r>
              <a:rPr lang="en-US" altLang="zh-TW" baseline="0" dirty="0" smtClean="0"/>
              <a:t>(click) Our method can adapt to hole shapes and better preserve depth boundaries.</a:t>
            </a:r>
          </a:p>
          <a:p>
            <a:r>
              <a:rPr lang="en-US" altLang="zh-TW" baseline="0" dirty="0" smtClean="0"/>
              <a:t>(click) Our method is also fast because it </a:t>
            </a:r>
            <a:r>
              <a:rPr lang="en-US" altLang="zh-TW" b="1" u="sng" baseline="0" dirty="0" smtClean="0"/>
              <a:t>retains</a:t>
            </a:r>
            <a:r>
              <a:rPr lang="en-US" altLang="zh-TW" baseline="0" dirty="0" smtClean="0"/>
              <a:t> the </a:t>
            </a:r>
            <a:r>
              <a:rPr lang="en-US" altLang="zh-TW" b="1" u="sng" baseline="0" dirty="0" smtClean="0"/>
              <a:t>advantage</a:t>
            </a:r>
            <a:r>
              <a:rPr lang="en-US" altLang="zh-TW" baseline="0" dirty="0" smtClean="0"/>
              <a:t> of conventional filtering-based methods.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11</a:t>
            </a:fld>
            <a:endParaRPr lang="zh-TW" altLang="en-US"/>
          </a:p>
        </p:txBody>
      </p:sp>
    </p:spTree>
    <p:extLst>
      <p:ext uri="{BB962C8B-B14F-4D97-AF65-F5344CB8AC3E}">
        <p14:creationId xmlns:p14="http://schemas.microsoft.com/office/powerpoint/2010/main" val="1751688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Before </a:t>
            </a:r>
            <a:r>
              <a:rPr lang="en-US" altLang="zh-TW" dirty="0" smtClean="0"/>
              <a:t>I </a:t>
            </a:r>
            <a:r>
              <a:rPr lang="en-US" altLang="zh-TW" dirty="0" smtClean="0"/>
              <a:t>introduce our method, lets review</a:t>
            </a:r>
            <a:r>
              <a:rPr lang="en-US" altLang="zh-TW" baseline="0" dirty="0" smtClean="0"/>
              <a:t> some previous filtering-based approaches.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12</a:t>
            </a:fld>
            <a:endParaRPr lang="zh-TW" altLang="en-US"/>
          </a:p>
        </p:txBody>
      </p:sp>
    </p:spTree>
    <p:extLst>
      <p:ext uri="{BB962C8B-B14F-4D97-AF65-F5344CB8AC3E}">
        <p14:creationId xmlns:p14="http://schemas.microsoft.com/office/powerpoint/2010/main" val="1782388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smtClean="0"/>
              <a:t>(click) Several approximation of bilateral filters have been proposed by</a:t>
            </a:r>
          </a:p>
          <a:p>
            <a:r>
              <a:rPr lang="en-US" altLang="zh-TW" baseline="0" dirty="0" smtClean="0"/>
              <a:t>(click) filtering in a coarse-to-fine fashion, </a:t>
            </a:r>
          </a:p>
          <a:p>
            <a:r>
              <a:rPr lang="en-US" altLang="zh-TW" baseline="0" dirty="0" smtClean="0"/>
              <a:t>(click) filtering in a higher-dimensional space where the filtering kernel is separable, or </a:t>
            </a:r>
          </a:p>
          <a:p>
            <a:r>
              <a:rPr lang="en-US" altLang="zh-TW" baseline="0" dirty="0" smtClean="0"/>
              <a:t>(click) making the filters hardware-friendly. </a:t>
            </a:r>
          </a:p>
          <a:p>
            <a:r>
              <a:rPr lang="en-US" altLang="zh-TW" baseline="0" dirty="0" smtClean="0"/>
              <a:t>(click) There are also some methods accelerating the filtering with sparse sampling.</a:t>
            </a:r>
          </a:p>
          <a:p>
            <a:r>
              <a:rPr lang="en-US" altLang="zh-TW" baseline="0" dirty="0" smtClean="0"/>
              <a:t>(click) In additional to bilateral filter, guided image filter is another fast alternative.</a:t>
            </a:r>
          </a:p>
          <a:p>
            <a:r>
              <a:rPr lang="en-US" altLang="zh-TW" baseline="0" dirty="0" smtClean="0"/>
              <a:t>(click) However, when the missing regions are large, these methods face the same dilemma for being difficult to determine the support of samples.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13</a:t>
            </a:fld>
            <a:endParaRPr lang="zh-TW" altLang="en-US"/>
          </a:p>
        </p:txBody>
      </p:sp>
    </p:spTree>
    <p:extLst>
      <p:ext uri="{BB962C8B-B14F-4D97-AF65-F5344CB8AC3E}">
        <p14:creationId xmlns:p14="http://schemas.microsoft.com/office/powerpoint/2010/main" val="715701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dirty="0" smtClean="0">
                <a:solidFill>
                  <a:schemeClr val="tx1"/>
                </a:solidFill>
                <a:effectLst/>
                <a:latin typeface="+mn-lt"/>
                <a:ea typeface="+mn-ea"/>
                <a:cs typeface="+mn-cs"/>
              </a:rPr>
              <a:t>Now, I will introduce our new filter, shared representative filtering, I will call it SRF for short.</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14</a:t>
            </a:fld>
            <a:endParaRPr lang="zh-TW" altLang="en-US"/>
          </a:p>
        </p:txBody>
      </p:sp>
    </p:spTree>
    <p:extLst>
      <p:ext uri="{BB962C8B-B14F-4D97-AF65-F5344CB8AC3E}">
        <p14:creationId xmlns:p14="http://schemas.microsoft.com/office/powerpoint/2010/main" val="4261129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Like conventional</a:t>
            </a:r>
            <a:r>
              <a:rPr lang="en-US" altLang="zh-TW" baseline="0" dirty="0" smtClean="0"/>
              <a:t> filtering-based methods, SRF estimates the depth value of an invalid pixel by computing the weighted average of its neighborhood. </a:t>
            </a:r>
          </a:p>
          <a:p>
            <a:r>
              <a:rPr lang="en-US" altLang="zh-TW" baseline="0" dirty="0" smtClean="0"/>
              <a:t>It’s worth noting that the samples </a:t>
            </a:r>
            <a:r>
              <a:rPr lang="en-US" altLang="zh-TW" baseline="0" dirty="0" smtClean="0"/>
              <a:t>used in </a:t>
            </a:r>
            <a:r>
              <a:rPr lang="en-US" altLang="zh-TW" baseline="0" dirty="0" smtClean="0"/>
              <a:t>the neighborhood should have valid depth values.</a:t>
            </a: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15</a:t>
            </a:fld>
            <a:endParaRPr lang="zh-TW" altLang="en-US"/>
          </a:p>
        </p:txBody>
      </p:sp>
    </p:spTree>
    <p:extLst>
      <p:ext uri="{BB962C8B-B14F-4D97-AF65-F5344CB8AC3E}">
        <p14:creationId xmlns:p14="http://schemas.microsoft.com/office/powerpoint/2010/main" val="3994738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What makes our method effective is we change the way of choosing the neighborhood.</a:t>
            </a:r>
          </a:p>
          <a:p>
            <a:r>
              <a:rPr lang="en-US" altLang="zh-TW" dirty="0" smtClean="0"/>
              <a:t>(click) We</a:t>
            </a:r>
            <a:r>
              <a:rPr lang="en-US" altLang="zh-TW" baseline="0" dirty="0" smtClean="0"/>
              <a:t> observed the square window used by regular filtering is both inefficient and inaccurate when the holes are large.</a:t>
            </a:r>
          </a:p>
          <a:p>
            <a:r>
              <a:rPr lang="en-US" altLang="zh-TW" baseline="0" dirty="0" smtClean="0"/>
              <a:t>(click) Let me show this by an example: when using a 9x9 filter to reconstruct the depth value of this background pixel.</a:t>
            </a:r>
          </a:p>
          <a:p>
            <a:r>
              <a:rPr lang="en-US" altLang="zh-TW" baseline="0" dirty="0" smtClean="0"/>
              <a:t>(click) In the square window, there are 49 invalid pixels. They are useless for the depth reconstruction,</a:t>
            </a:r>
          </a:p>
          <a:p>
            <a:r>
              <a:rPr lang="en-US" altLang="zh-TW" baseline="0" dirty="0" smtClean="0"/>
              <a:t>(click) 22 pixels are on the foreground surface.</a:t>
            </a:r>
          </a:p>
          <a:p>
            <a:r>
              <a:rPr lang="en-US" altLang="zh-TW" baseline="0" dirty="0" smtClean="0"/>
              <a:t>(click) In the end, we only have 10 pixels located on the background surface.</a:t>
            </a: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16</a:t>
            </a:fld>
            <a:endParaRPr lang="zh-TW" altLang="en-US"/>
          </a:p>
        </p:txBody>
      </p:sp>
    </p:spTree>
    <p:extLst>
      <p:ext uri="{BB962C8B-B14F-4D97-AF65-F5344CB8AC3E}">
        <p14:creationId xmlns:p14="http://schemas.microsoft.com/office/powerpoint/2010/main" val="197846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To avoid using large square window,</a:t>
            </a:r>
            <a:r>
              <a:rPr lang="en-US" altLang="zh-TW" baseline="0" dirty="0" smtClean="0"/>
              <a:t> </a:t>
            </a:r>
            <a:r>
              <a:rPr lang="en-US" altLang="zh-TW" dirty="0" smtClean="0"/>
              <a:t>our method adopts</a:t>
            </a:r>
            <a:r>
              <a:rPr lang="en-US" altLang="zh-TW" baseline="0" dirty="0" smtClean="0"/>
              <a:t> a two-pass strategy for collecting the nearby valid samples.</a:t>
            </a:r>
          </a:p>
          <a:p>
            <a:r>
              <a:rPr lang="en-US" altLang="zh-TW" baseline="0" dirty="0" smtClean="0"/>
              <a:t>(click) In the first pass, we find a valid and reliable representative for each pixel. </a:t>
            </a:r>
          </a:p>
          <a:p>
            <a:r>
              <a:rPr lang="en-US" altLang="zh-TW" baseline="0" dirty="0" smtClean="0"/>
              <a:t>(click) In the second pass, we estimate the depth value of an invalid pixel by combining the depth values of its nearby representatives within a small local filter.</a:t>
            </a:r>
          </a:p>
          <a:p>
            <a:r>
              <a:rPr lang="en-US" altLang="zh-TW" baseline="0" dirty="0" smtClean="0"/>
              <a:t>Because the representatives have both valid and reliable depth values, the filter size can be very small.</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17</a:t>
            </a:fld>
            <a:endParaRPr lang="zh-TW" altLang="en-US"/>
          </a:p>
        </p:txBody>
      </p:sp>
    </p:spTree>
    <p:extLst>
      <p:ext uri="{BB962C8B-B14F-4D97-AF65-F5344CB8AC3E}">
        <p14:creationId xmlns:p14="http://schemas.microsoft.com/office/powerpoint/2010/main" val="125702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first</a:t>
            </a:r>
            <a:r>
              <a:rPr lang="en-US" altLang="zh-TW" baseline="0" dirty="0" smtClean="0"/>
              <a:t> show how to select a representative for an invalid pixel.</a:t>
            </a:r>
          </a:p>
          <a:p>
            <a:r>
              <a:rPr lang="en-US" altLang="zh-TW" baseline="0" dirty="0" smtClean="0"/>
              <a:t>(click) Starting at a pixel, we uniformly sample K directions and walk along the line to gather valid depth samples.</a:t>
            </a:r>
          </a:p>
          <a:p>
            <a:r>
              <a:rPr lang="en-US" altLang="zh-TW" baseline="0" dirty="0" smtClean="0"/>
              <a:t>(click) Our search will not stop at the first valid sample. It will continue for a number of extra steps for finding non-local samples.</a:t>
            </a:r>
          </a:p>
          <a:p>
            <a:r>
              <a:rPr lang="en-US" altLang="zh-TW" baseline="0" dirty="0" smtClean="0"/>
              <a:t>(click) After all valid samples along the sampling directions are collected, we select a representative based on their similarities.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18</a:t>
            </a:fld>
            <a:endParaRPr lang="zh-TW" altLang="en-US"/>
          </a:p>
        </p:txBody>
      </p:sp>
    </p:spTree>
    <p:extLst>
      <p:ext uri="{BB962C8B-B14F-4D97-AF65-F5344CB8AC3E}">
        <p14:creationId xmlns:p14="http://schemas.microsoft.com/office/powerpoint/2010/main" val="710598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One core idea of our method is the usage of non-local samples.</a:t>
            </a:r>
          </a:p>
          <a:p>
            <a:r>
              <a:rPr lang="en-US" altLang="zh-TW" baseline="0" dirty="0" smtClean="0"/>
              <a:t>Consider a case where a background hole is surrounded by a foreground object. If we stop at the first valid samples, we can only find foreground pixels and cannot correctly fill the background hole.</a:t>
            </a:r>
          </a:p>
          <a:p>
            <a:r>
              <a:rPr lang="en-US" altLang="zh-TW" baseline="0" dirty="0" smtClean="0"/>
              <a:t>(click) Using non-local samples enables us to find a better representative, a background pixel in this example.</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19</a:t>
            </a:fld>
            <a:endParaRPr lang="zh-TW" altLang="en-US"/>
          </a:p>
        </p:txBody>
      </p:sp>
    </p:spTree>
    <p:extLst>
      <p:ext uri="{BB962C8B-B14F-4D97-AF65-F5344CB8AC3E}">
        <p14:creationId xmlns:p14="http://schemas.microsoft.com/office/powerpoint/2010/main" val="672020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This is the </a:t>
            </a:r>
            <a:r>
              <a:rPr lang="en-US" altLang="zh-TW" b="1" u="sng" dirty="0" smtClean="0"/>
              <a:t>outline</a:t>
            </a:r>
            <a:r>
              <a:rPr lang="en-US" altLang="zh-TW" dirty="0" smtClean="0"/>
              <a:t> of today’s presentation.</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2</a:t>
            </a:fld>
            <a:endParaRPr lang="zh-TW" altLang="en-US"/>
          </a:p>
        </p:txBody>
      </p:sp>
    </p:spTree>
    <p:extLst>
      <p:ext uri="{BB962C8B-B14F-4D97-AF65-F5344CB8AC3E}">
        <p14:creationId xmlns:p14="http://schemas.microsoft.com/office/powerpoint/2010/main" val="1603392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This Buddha scene demonstrates</a:t>
            </a:r>
            <a:r>
              <a:rPr lang="en-US" altLang="zh-TW" baseline="0" dirty="0" smtClean="0"/>
              <a:t> a more realistic example for showing the benefits of non-local samples.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20</a:t>
            </a:fld>
            <a:endParaRPr lang="zh-TW" altLang="en-US"/>
          </a:p>
        </p:txBody>
      </p:sp>
    </p:spTree>
    <p:extLst>
      <p:ext uri="{BB962C8B-B14F-4D97-AF65-F5344CB8AC3E}">
        <p14:creationId xmlns:p14="http://schemas.microsoft.com/office/powerpoint/2010/main" val="4137640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Another core idea of our method is</a:t>
            </a:r>
            <a:r>
              <a:rPr lang="en-US" altLang="zh-TW" baseline="0" dirty="0" smtClean="0"/>
              <a:t> </a:t>
            </a:r>
            <a:r>
              <a:rPr lang="en-US" altLang="zh-TW" dirty="0" smtClean="0"/>
              <a:t>using joint searching to reduce the number of required sampling directions.</a:t>
            </a:r>
          </a:p>
          <a:p>
            <a:r>
              <a:rPr lang="en-US" altLang="zh-TW" dirty="0" smtClean="0"/>
              <a:t>(click) By</a:t>
            </a:r>
            <a:r>
              <a:rPr lang="en-US" altLang="zh-TW" baseline="0" dirty="0" smtClean="0"/>
              <a:t> </a:t>
            </a:r>
            <a:r>
              <a:rPr lang="en-US" altLang="zh-TW" b="1" u="sng" baseline="0" dirty="0" smtClean="0"/>
              <a:t>stratifying</a:t>
            </a:r>
            <a:r>
              <a:rPr lang="en-US" altLang="zh-TW" baseline="0" dirty="0" smtClean="0"/>
              <a:t> </a:t>
            </a:r>
            <a:r>
              <a:rPr lang="en-US" altLang="zh-TW" dirty="0" smtClean="0"/>
              <a:t>the initial sampling directions of adjacent pixels, we can</a:t>
            </a:r>
            <a:r>
              <a:rPr lang="en-US" altLang="zh-TW" baseline="0" dirty="0" smtClean="0"/>
              <a:t> enforce nearby pixels to</a:t>
            </a:r>
            <a:r>
              <a:rPr lang="en-US" altLang="zh-TW" dirty="0" smtClean="0"/>
              <a:t> </a:t>
            </a:r>
            <a:r>
              <a:rPr lang="en-US" altLang="zh-TW" baseline="0" dirty="0" smtClean="0"/>
              <a:t>discover different representatives. We then combine them using a small local filter in the next stage.</a:t>
            </a:r>
          </a:p>
          <a:p>
            <a:endParaRPr lang="en-US" altLang="zh-TW" dirty="0" smtClean="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21</a:t>
            </a:fld>
            <a:endParaRPr lang="zh-TW" altLang="en-US"/>
          </a:p>
        </p:txBody>
      </p:sp>
    </p:spTree>
    <p:extLst>
      <p:ext uri="{BB962C8B-B14F-4D97-AF65-F5344CB8AC3E}">
        <p14:creationId xmlns:p14="http://schemas.microsoft.com/office/powerpoint/2010/main" val="313311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Finally, the similarity of two pixels is</a:t>
            </a:r>
            <a:r>
              <a:rPr lang="en-US" altLang="zh-TW" baseline="0" dirty="0" smtClean="0"/>
              <a:t> measured by the following cost function. </a:t>
            </a:r>
          </a:p>
          <a:p>
            <a:r>
              <a:rPr lang="en-US" altLang="zh-TW" baseline="0" dirty="0" smtClean="0"/>
              <a:t>(click) It consists of spatial distance, color distance, and patch distance based on the ideas of non-local means.</a:t>
            </a:r>
            <a:endParaRPr lang="en-US" altLang="zh-TW" dirty="0" smtClean="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22</a:t>
            </a:fld>
            <a:endParaRPr lang="zh-TW" altLang="en-US"/>
          </a:p>
        </p:txBody>
      </p:sp>
    </p:spTree>
    <p:extLst>
      <p:ext uri="{BB962C8B-B14F-4D97-AF65-F5344CB8AC3E}">
        <p14:creationId xmlns:p14="http://schemas.microsoft.com/office/powerpoint/2010/main" val="275096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After all representatives are found,</a:t>
            </a:r>
            <a:r>
              <a:rPr lang="en-US" altLang="zh-TW" baseline="0" dirty="0" smtClean="0"/>
              <a:t> </a:t>
            </a:r>
            <a:r>
              <a:rPr lang="en-US" altLang="zh-TW" dirty="0" smtClean="0"/>
              <a:t>in the second stage, we reconstruct the depth value of an invalid pixel by combining</a:t>
            </a:r>
            <a:r>
              <a:rPr lang="en-US" altLang="zh-TW" baseline="0" dirty="0" smtClean="0"/>
              <a:t> its nearby representatives within a small </a:t>
            </a:r>
            <a:r>
              <a:rPr lang="en-US" altLang="zh-TW" baseline="0" dirty="0" smtClean="0"/>
              <a:t>joint bilateral filter.</a:t>
            </a:r>
            <a:endParaRPr lang="en-US" altLang="zh-TW" baseline="0" dirty="0" smtClean="0"/>
          </a:p>
          <a:p>
            <a:r>
              <a:rPr lang="en-US" altLang="zh-TW" baseline="0" dirty="0" smtClean="0"/>
              <a:t>Similar to the cost function for selecting representatives, we include spatial, color and patch terms in our filter.</a:t>
            </a: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23</a:t>
            </a:fld>
            <a:endParaRPr lang="zh-TW" altLang="en-US"/>
          </a:p>
        </p:txBody>
      </p:sp>
    </p:spTree>
    <p:extLst>
      <p:ext uri="{BB962C8B-B14F-4D97-AF65-F5344CB8AC3E}">
        <p14:creationId xmlns:p14="http://schemas.microsoft.com/office/powerpoint/2010/main" val="2815329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So far I</a:t>
            </a:r>
            <a:r>
              <a:rPr lang="en-US" altLang="zh-TW" baseline="0" dirty="0" smtClean="0"/>
              <a:t> have introduced our single-resolution shared representative filtering. </a:t>
            </a:r>
          </a:p>
          <a:p>
            <a:r>
              <a:rPr lang="en-US" altLang="zh-TW" baseline="0" dirty="0" smtClean="0"/>
              <a:t>We now extend it to work in a coarse-to-fine fashion for better performance and results.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24</a:t>
            </a:fld>
            <a:endParaRPr lang="zh-TW" altLang="en-US"/>
          </a:p>
        </p:txBody>
      </p:sp>
    </p:spTree>
    <p:extLst>
      <p:ext uri="{BB962C8B-B14F-4D97-AF65-F5344CB8AC3E}">
        <p14:creationId xmlns:p14="http://schemas.microsoft.com/office/powerpoint/2010/main" val="2545157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For high-resolution inputs, the cost of SRF increases greatly</a:t>
            </a:r>
            <a:r>
              <a:rPr lang="en-US" altLang="zh-TW" baseline="0" dirty="0" smtClean="0"/>
              <a:t> because we need more steps to find the first valid sample in each searching direction.</a:t>
            </a:r>
          </a:p>
          <a:p>
            <a:r>
              <a:rPr lang="en-US" altLang="zh-TW" baseline="0" dirty="0" smtClean="0"/>
              <a:t>We address this problem by running SRF in a multi-resolution manner.</a:t>
            </a:r>
            <a:r>
              <a:rPr lang="en-US" altLang="zh-TW" dirty="0" smtClean="0"/>
              <a:t> </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25</a:t>
            </a:fld>
            <a:endParaRPr lang="zh-TW" altLang="en-US"/>
          </a:p>
        </p:txBody>
      </p:sp>
    </p:spTree>
    <p:extLst>
      <p:ext uri="{BB962C8B-B14F-4D97-AF65-F5344CB8AC3E}">
        <p14:creationId xmlns:p14="http://schemas.microsoft.com/office/powerpoint/2010/main" val="655339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(click)</a:t>
            </a:r>
            <a:r>
              <a:rPr lang="en-US" altLang="zh-TW" baseline="0" dirty="0" smtClean="0"/>
              <a:t> </a:t>
            </a:r>
            <a:r>
              <a:rPr lang="en-US" altLang="zh-TW" dirty="0" smtClean="0"/>
              <a:t>Here we show the flowchart of our multi-resolution</a:t>
            </a:r>
            <a:r>
              <a:rPr lang="en-US" altLang="zh-TW" baseline="0" dirty="0" smtClean="0"/>
              <a:t> method.</a:t>
            </a:r>
          </a:p>
          <a:p>
            <a:r>
              <a:rPr lang="en-US" altLang="zh-TW" baseline="0" dirty="0" smtClean="0"/>
              <a:t>(click) Our first step is to build an n-level pyramid by down-sampling the input color and depth images.</a:t>
            </a:r>
          </a:p>
          <a:p>
            <a:r>
              <a:rPr lang="en-US" altLang="zh-TW" baseline="0" dirty="0" smtClean="0"/>
              <a:t>(click) We then start to fill the holes from the coarsest level using our single-resolution SRF.</a:t>
            </a:r>
          </a:p>
          <a:p>
            <a:r>
              <a:rPr lang="en-US" altLang="zh-TW" dirty="0" smtClean="0"/>
              <a:t>(click) After we finish processing the coarsest</a:t>
            </a:r>
            <a:r>
              <a:rPr lang="en-US" altLang="zh-TW" baseline="0" dirty="0" smtClean="0"/>
              <a:t> level, for each remaining level, we </a:t>
            </a:r>
            <a:r>
              <a:rPr lang="en-US" altLang="zh-TW" baseline="0" dirty="0" err="1" smtClean="0"/>
              <a:t>upsample</a:t>
            </a:r>
            <a:r>
              <a:rPr lang="en-US" altLang="zh-TW" baseline="0" dirty="0" smtClean="0"/>
              <a:t> the result to a finer level.</a:t>
            </a:r>
          </a:p>
          <a:p>
            <a:r>
              <a:rPr lang="en-US" altLang="zh-TW" baseline="0" dirty="0" smtClean="0"/>
              <a:t>(click) Because the </a:t>
            </a:r>
            <a:r>
              <a:rPr lang="en-US" altLang="zh-TW" baseline="0" dirty="0" err="1" smtClean="0"/>
              <a:t>upsampling</a:t>
            </a:r>
            <a:r>
              <a:rPr lang="en-US" altLang="zh-TW" baseline="0" dirty="0" smtClean="0"/>
              <a:t> process could produce inaccurate depth values at object boundaries, we apply depth invalidation for removing unreliable pixels. We do this by computing the depth gradients and erasing the pixels whose gradients are larger than a predefined threshold.</a:t>
            </a:r>
          </a:p>
          <a:p>
            <a:r>
              <a:rPr lang="en-US" altLang="zh-TW" baseline="0" dirty="0" smtClean="0"/>
              <a:t>(click) After that, we fill the holes in the finer level using SRF again. </a:t>
            </a:r>
          </a:p>
          <a:p>
            <a:r>
              <a:rPr lang="en-US" altLang="zh-TW" baseline="0" dirty="0" smtClean="0"/>
              <a:t>(click) (click) The process continues until we reach the finest level.</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26</a:t>
            </a:fld>
            <a:endParaRPr lang="zh-TW" altLang="en-US"/>
          </a:p>
        </p:txBody>
      </p:sp>
    </p:spTree>
    <p:extLst>
      <p:ext uri="{BB962C8B-B14F-4D97-AF65-F5344CB8AC3E}">
        <p14:creationId xmlns:p14="http://schemas.microsoft.com/office/powerpoint/2010/main" val="2031131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smtClean="0"/>
              <a:t>In most cases, </a:t>
            </a:r>
            <a:r>
              <a:rPr lang="en-US" altLang="zh-TW" dirty="0" smtClean="0"/>
              <a:t>our</a:t>
            </a:r>
            <a:r>
              <a:rPr lang="en-US" altLang="zh-TW" baseline="0" dirty="0" smtClean="0"/>
              <a:t> multi-resolution version not only improves efficiency but also produces better results than the single-resolution one.</a:t>
            </a:r>
            <a:r>
              <a:rPr lang="zh-TW" altLang="en-US" baseline="0" dirty="0" smtClean="0"/>
              <a:t> </a:t>
            </a:r>
            <a:r>
              <a:rPr lang="en-US" altLang="zh-TW" baseline="0" dirty="0" smtClean="0"/>
              <a:t>It can produce smoother results and reduce the texture copy artifacts. </a:t>
            </a:r>
          </a:p>
          <a:p>
            <a:r>
              <a:rPr lang="en-US" altLang="zh-TW" baseline="0" dirty="0" smtClean="0"/>
              <a:t>(click) However, we observed that using more levels does not always lead to better results </a:t>
            </a:r>
            <a:r>
              <a:rPr lang="en-US" altLang="zh-TW" b="1" u="sng" baseline="0" dirty="0" smtClean="0"/>
              <a:t>due to</a:t>
            </a:r>
            <a:r>
              <a:rPr lang="en-US" altLang="zh-TW" baseline="0" dirty="0" smtClean="0"/>
              <a:t> loss of image features in color and depth maps. We usually use 3 ~ 4 levels for a good compromise between efficiency and quality for HD or full-HD images.</a:t>
            </a: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27</a:t>
            </a:fld>
            <a:endParaRPr lang="zh-TW" altLang="en-US"/>
          </a:p>
        </p:txBody>
      </p:sp>
    </p:spTree>
    <p:extLst>
      <p:ext uri="{BB962C8B-B14F-4D97-AF65-F5344CB8AC3E}">
        <p14:creationId xmlns:p14="http://schemas.microsoft.com/office/powerpoint/2010/main" val="1919268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Now let’s see</a:t>
            </a:r>
            <a:r>
              <a:rPr lang="en-US" altLang="zh-TW" baseline="0" dirty="0" smtClean="0"/>
              <a:t> some results.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28</a:t>
            </a:fld>
            <a:endParaRPr lang="zh-TW" altLang="en-US"/>
          </a:p>
        </p:txBody>
      </p:sp>
    </p:spTree>
    <p:extLst>
      <p:ext uri="{BB962C8B-B14F-4D97-AF65-F5344CB8AC3E}">
        <p14:creationId xmlns:p14="http://schemas.microsoft.com/office/powerpoint/2010/main" val="2986414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use</a:t>
            </a:r>
            <a:r>
              <a:rPr lang="en-US" altLang="zh-TW" baseline="0" dirty="0" smtClean="0"/>
              <a:t> three types of inputs to test the accuracy of our method, including both synthetic and real-world RGB-D data.</a:t>
            </a:r>
          </a:p>
          <a:p>
            <a:r>
              <a:rPr lang="en-US" altLang="zh-TW" baseline="0" dirty="0" smtClean="0"/>
              <a:t>First, we generate fully synthetic data by rendering 3D scenes and simulating holes using Unity.</a:t>
            </a:r>
          </a:p>
          <a:p>
            <a:r>
              <a:rPr lang="en-US" altLang="zh-TW" baseline="0" dirty="0" smtClean="0"/>
              <a:t>Next, we remove depth pixels from the images in the Middlebury dataset.</a:t>
            </a:r>
          </a:p>
          <a:p>
            <a:r>
              <a:rPr lang="en-US" altLang="zh-TW" baseline="0" dirty="0" smtClean="0"/>
              <a:t>Finally, we capture several sets of real-world data using Intel RealSense.</a:t>
            </a: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29</a:t>
            </a:fld>
            <a:endParaRPr lang="zh-TW" altLang="en-US"/>
          </a:p>
        </p:txBody>
      </p:sp>
    </p:spTree>
    <p:extLst>
      <p:ext uri="{BB962C8B-B14F-4D97-AF65-F5344CB8AC3E}">
        <p14:creationId xmlns:p14="http://schemas.microsoft.com/office/powerpoint/2010/main" val="1771349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I will start by introducing our </a:t>
            </a:r>
            <a:r>
              <a:rPr lang="en-US" altLang="zh-TW" b="1" u="sng" dirty="0" smtClean="0"/>
              <a:t>motivation</a:t>
            </a:r>
            <a:r>
              <a:rPr lang="en-US" altLang="zh-TW" dirty="0" smtClean="0"/>
              <a:t>.</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3</a:t>
            </a:fld>
            <a:endParaRPr lang="zh-TW" altLang="en-US"/>
          </a:p>
        </p:txBody>
      </p:sp>
    </p:spTree>
    <p:extLst>
      <p:ext uri="{BB962C8B-B14F-4D97-AF65-F5344CB8AC3E}">
        <p14:creationId xmlns:p14="http://schemas.microsoft.com/office/powerpoint/2010/main" val="316998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compare with the </a:t>
            </a:r>
            <a:r>
              <a:rPr lang="en-US" altLang="zh-TW" baseline="0" dirty="0" smtClean="0"/>
              <a:t>following methods:</a:t>
            </a:r>
          </a:p>
          <a:p>
            <a:r>
              <a:rPr lang="en-US" altLang="zh-TW" baseline="0" dirty="0" smtClean="0"/>
              <a:t>(click) The single-resolution joint-bilateral filtering and its multi-resolution variant.</a:t>
            </a:r>
          </a:p>
          <a:p>
            <a:r>
              <a:rPr lang="en-US" altLang="zh-TW" baseline="0" dirty="0" smtClean="0"/>
              <a:t>(click) Our single-resolution shared representative filtering and our multi-resolution version</a:t>
            </a:r>
            <a:r>
              <a:rPr lang="en-US" altLang="zh-TW" baseline="0" dirty="0" smtClean="0"/>
              <a:t>.</a:t>
            </a:r>
          </a:p>
          <a:p>
            <a:r>
              <a:rPr lang="en-US" altLang="zh-TW" baseline="0" dirty="0" smtClean="0"/>
              <a:t>We implement above methods using Unity </a:t>
            </a:r>
            <a:r>
              <a:rPr lang="en-US" altLang="zh-TW" baseline="0" dirty="0" err="1" smtClean="0"/>
              <a:t>shaders</a:t>
            </a:r>
            <a:r>
              <a:rPr lang="en-US" altLang="zh-TW" baseline="0" dirty="0" smtClean="0"/>
              <a:t>.</a:t>
            </a:r>
            <a:endParaRPr lang="en-US" altLang="zh-TW" baseline="0" dirty="0" smtClean="0"/>
          </a:p>
          <a:p>
            <a:r>
              <a:rPr lang="en-US" altLang="zh-TW" baseline="0" dirty="0" smtClean="0"/>
              <a:t>(click) We also include a global optimization method, the fast bilateral solver, for quality comparison</a:t>
            </a: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30</a:t>
            </a:fld>
            <a:endParaRPr lang="zh-TW" altLang="en-US"/>
          </a:p>
        </p:txBody>
      </p:sp>
    </p:spTree>
    <p:extLst>
      <p:ext uri="{BB962C8B-B14F-4D97-AF65-F5344CB8AC3E}">
        <p14:creationId xmlns:p14="http://schemas.microsoft.com/office/powerpoint/2010/main" val="1889874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Let’s first look at the simulated RGB-D data.</a:t>
            </a:r>
          </a:p>
          <a:p>
            <a:r>
              <a:rPr lang="en-US" altLang="zh-TW" dirty="0" smtClean="0"/>
              <a:t>We allocate fixed time</a:t>
            </a:r>
            <a:r>
              <a:rPr lang="en-US" altLang="zh-TW" baseline="0" dirty="0" smtClean="0"/>
              <a:t> budgets for equal-time comparisons: </a:t>
            </a:r>
            <a:r>
              <a:rPr lang="en-US" altLang="zh-TW" b="1" u="sng" baseline="0" dirty="0" smtClean="0"/>
              <a:t>15</a:t>
            </a:r>
            <a:r>
              <a:rPr lang="en-US" altLang="zh-TW" baseline="0" dirty="0" smtClean="0"/>
              <a:t> and </a:t>
            </a:r>
            <a:r>
              <a:rPr lang="en-US" altLang="zh-TW" b="1" u="sng" baseline="0" dirty="0" smtClean="0"/>
              <a:t>7.5</a:t>
            </a:r>
            <a:r>
              <a:rPr lang="en-US" altLang="zh-TW" baseline="0" dirty="0" smtClean="0"/>
              <a:t> </a:t>
            </a:r>
            <a:r>
              <a:rPr lang="en-US" altLang="zh-TW" baseline="0" dirty="0" err="1" smtClean="0"/>
              <a:t>ms.</a:t>
            </a:r>
            <a:r>
              <a:rPr lang="en-US" altLang="zh-TW" baseline="0" dirty="0" smtClean="0"/>
              <a:t> for single-resolution and multi-resolution methods, respectively.</a:t>
            </a:r>
          </a:p>
          <a:p>
            <a:r>
              <a:rPr lang="en-US" altLang="zh-TW" baseline="0" dirty="0" smtClean="0"/>
              <a:t>(click) For joint bilateral filtering, the only way to increase samples is using a larger filter, so we tune the filter size for meeting a given time budget. For our method, we tune the number of sampling lines K.</a:t>
            </a:r>
          </a:p>
          <a:p>
            <a:r>
              <a:rPr lang="en-US" altLang="zh-TW" baseline="0" dirty="0" smtClean="0"/>
              <a:t>(click) For fast bilateral solver, we used the author’s Python version running on CPU. We only use its results for quality comparison.</a:t>
            </a: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31</a:t>
            </a:fld>
            <a:endParaRPr lang="zh-TW" altLang="en-US"/>
          </a:p>
        </p:txBody>
      </p:sp>
    </p:spTree>
    <p:extLst>
      <p:ext uri="{BB962C8B-B14F-4D97-AF65-F5344CB8AC3E}">
        <p14:creationId xmlns:p14="http://schemas.microsoft.com/office/powerpoint/2010/main" val="549904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This</a:t>
            </a:r>
            <a:r>
              <a:rPr lang="en-US" altLang="zh-TW" baseline="0" dirty="0" smtClean="0"/>
              <a:t> page shows the comparisons on the Table scene.</a:t>
            </a:r>
          </a:p>
          <a:p>
            <a:r>
              <a:rPr lang="en-US" altLang="zh-TW" baseline="0" dirty="0" smtClean="0"/>
              <a:t>The red ROI shows an region of complex occlusion while the blue ROI shows an region of similar foreground and background colors. </a:t>
            </a:r>
          </a:p>
          <a:p>
            <a:r>
              <a:rPr lang="en-US" altLang="zh-TW" baseline="0" dirty="0" smtClean="0"/>
              <a:t>Our SRF produces better results than joint bilateral filtering and our multi-resolution SRF produces the best results among all compared methods.</a:t>
            </a:r>
          </a:p>
          <a:p>
            <a:r>
              <a:rPr lang="en-US" altLang="zh-TW" baseline="0" dirty="0" smtClean="0"/>
              <a:t>In the blue ROI, it also shows that our multi-resolution method can reduce the texture copy artifacts.</a:t>
            </a: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32</a:t>
            </a:fld>
            <a:endParaRPr lang="zh-TW" altLang="en-US"/>
          </a:p>
        </p:txBody>
      </p:sp>
    </p:spTree>
    <p:extLst>
      <p:ext uri="{BB962C8B-B14F-4D97-AF65-F5344CB8AC3E}">
        <p14:creationId xmlns:p14="http://schemas.microsoft.com/office/powerpoint/2010/main" val="3457538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outdoor scene shows a</a:t>
            </a:r>
            <a:r>
              <a:rPr lang="en-US" altLang="zh-TW" baseline="0" dirty="0" smtClean="0"/>
              <a:t> difficult case for complex geometry and occlusion.</a:t>
            </a:r>
          </a:p>
          <a:p>
            <a:r>
              <a:rPr lang="en-US" altLang="zh-TW" baseline="0" dirty="0" smtClean="0"/>
              <a:t>Our multi-resolution SRF produces the fewest artifacts and the most visually pleasing results.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33</a:t>
            </a:fld>
            <a:endParaRPr lang="zh-TW" altLang="en-US"/>
          </a:p>
        </p:txBody>
      </p:sp>
    </p:spTree>
    <p:extLst>
      <p:ext uri="{BB962C8B-B14F-4D97-AF65-F5344CB8AC3E}">
        <p14:creationId xmlns:p14="http://schemas.microsoft.com/office/powerpoint/2010/main" val="205804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conduct an</a:t>
            </a:r>
            <a:r>
              <a:rPr lang="en-US" altLang="zh-TW" baseline="0" dirty="0" smtClean="0"/>
              <a:t> experiment for investigating the relationship between number of samples and accuracy.</a:t>
            </a:r>
          </a:p>
          <a:p>
            <a:r>
              <a:rPr lang="en-US" altLang="zh-TW" baseline="0" dirty="0" smtClean="0"/>
              <a:t>As discussed previously, the </a:t>
            </a:r>
            <a:r>
              <a:rPr lang="en-US" altLang="zh-TW" baseline="0" dirty="0" smtClean="0"/>
              <a:t>only way to increase </a:t>
            </a:r>
            <a:r>
              <a:rPr lang="en-US" altLang="zh-TW" baseline="0" dirty="0" smtClean="0"/>
              <a:t>samples for multi-resolution joint bilateral </a:t>
            </a:r>
            <a:r>
              <a:rPr lang="en-US" altLang="zh-TW" baseline="0" dirty="0" err="1" smtClean="0"/>
              <a:t>upsampling</a:t>
            </a:r>
            <a:r>
              <a:rPr lang="en-US" altLang="zh-TW" baseline="0" dirty="0" smtClean="0"/>
              <a:t> </a:t>
            </a:r>
            <a:r>
              <a:rPr lang="en-US" altLang="zh-TW" baseline="0" dirty="0" smtClean="0"/>
              <a:t>is using a larger filter. However, as shown from the figure, the error does not always drop as the number of samples increases. The reason is using a larger filter will include too many samples from other surfaces and could introduce additional bias.</a:t>
            </a:r>
          </a:p>
          <a:p>
            <a:r>
              <a:rPr lang="en-US" altLang="zh-TW" baseline="0" dirty="0" smtClean="0"/>
              <a:t>On the other hand, the error produced by our method decreases consistently as the number of sampling directions increases. </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34</a:t>
            </a:fld>
            <a:endParaRPr lang="zh-TW" altLang="en-US"/>
          </a:p>
        </p:txBody>
      </p:sp>
    </p:spTree>
    <p:extLst>
      <p:ext uri="{BB962C8B-B14F-4D97-AF65-F5344CB8AC3E}">
        <p14:creationId xmlns:p14="http://schemas.microsoft.com/office/powerpoint/2010/main" val="3537231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For</a:t>
            </a:r>
            <a:r>
              <a:rPr lang="en-US" altLang="zh-TW" baseline="0" dirty="0" smtClean="0"/>
              <a:t> the Middlebury dataset, we only run multi-resolution methods because their images have very high resolutions.</a:t>
            </a:r>
          </a:p>
          <a:p>
            <a:r>
              <a:rPr lang="en-US" altLang="zh-TW" baseline="0" dirty="0" smtClean="0"/>
              <a:t>We allocate 20 </a:t>
            </a:r>
            <a:r>
              <a:rPr lang="en-US" altLang="zh-TW" baseline="0" dirty="0" err="1" smtClean="0"/>
              <a:t>ms.</a:t>
            </a:r>
            <a:r>
              <a:rPr lang="en-US" altLang="zh-TW" baseline="0" dirty="0" smtClean="0"/>
              <a:t> for the time budget.</a:t>
            </a:r>
          </a:p>
          <a:p>
            <a:r>
              <a:rPr lang="en-US" altLang="zh-TW" baseline="0" dirty="0" smtClean="0"/>
              <a:t>Also, we include the fast bilateral solver for quality comparison.</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35</a:t>
            </a:fld>
            <a:endParaRPr lang="zh-TW" altLang="en-US"/>
          </a:p>
        </p:txBody>
      </p:sp>
    </p:spTree>
    <p:extLst>
      <p:ext uri="{BB962C8B-B14F-4D97-AF65-F5344CB8AC3E}">
        <p14:creationId xmlns:p14="http://schemas.microsoft.com/office/powerpoint/2010/main" val="2444577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a:t>
            </a:r>
            <a:r>
              <a:rPr lang="en-US" altLang="zh-TW" baseline="0" dirty="0" smtClean="0"/>
              <a:t> show the comparison of the Vintage scene here.</a:t>
            </a:r>
          </a:p>
          <a:p>
            <a:r>
              <a:rPr lang="en-US" altLang="zh-TW" baseline="0" dirty="0" smtClean="0"/>
              <a:t>In this case, the background and foreground objects have very similar colors, which will confuse the bilateral filtering.</a:t>
            </a:r>
          </a:p>
          <a:p>
            <a:r>
              <a:rPr lang="en-US" altLang="zh-TW" baseline="0" dirty="0" smtClean="0"/>
              <a:t>Compared to previous methods, our method can better preserve depth discontinuities.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36</a:t>
            </a:fld>
            <a:endParaRPr lang="zh-TW" altLang="en-US"/>
          </a:p>
        </p:txBody>
      </p:sp>
    </p:spTree>
    <p:extLst>
      <p:ext uri="{BB962C8B-B14F-4D97-AF65-F5344CB8AC3E}">
        <p14:creationId xmlns:p14="http://schemas.microsoft.com/office/powerpoint/2010/main" val="100726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Our method also produces</a:t>
            </a:r>
            <a:r>
              <a:rPr lang="en-US" altLang="zh-TW" baseline="0" dirty="0" smtClean="0"/>
              <a:t> </a:t>
            </a:r>
            <a:r>
              <a:rPr lang="en-US" altLang="zh-TW" b="1" u="sng" baseline="0" dirty="0" smtClean="0"/>
              <a:t>smaller mean-absolute error</a:t>
            </a:r>
            <a:endParaRPr lang="zh-TW" altLang="en-US" b="1" u="sng"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37</a:t>
            </a:fld>
            <a:endParaRPr lang="zh-TW" altLang="en-US"/>
          </a:p>
        </p:txBody>
      </p:sp>
    </p:spTree>
    <p:extLst>
      <p:ext uri="{BB962C8B-B14F-4D97-AF65-F5344CB8AC3E}">
        <p14:creationId xmlns:p14="http://schemas.microsoft.com/office/powerpoint/2010/main" val="3492109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and higher </a:t>
            </a:r>
            <a:r>
              <a:rPr lang="en-US" altLang="zh-TW" b="1" u="sng" baseline="0" dirty="0" smtClean="0"/>
              <a:t>PSNR</a:t>
            </a:r>
            <a:r>
              <a:rPr lang="en-US" altLang="zh-TW" baseline="0" dirty="0" smtClean="0"/>
              <a:t> in Middlebury dataset.</a:t>
            </a:r>
            <a:endParaRPr lang="zh-TW" altLang="en-US" dirty="0" smtClean="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38</a:t>
            </a:fld>
            <a:endParaRPr lang="zh-TW" altLang="en-US"/>
          </a:p>
        </p:txBody>
      </p:sp>
    </p:spTree>
    <p:extLst>
      <p:ext uri="{BB962C8B-B14F-4D97-AF65-F5344CB8AC3E}">
        <p14:creationId xmlns:p14="http://schemas.microsoft.com/office/powerpoint/2010/main" val="2629457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Finally,</a:t>
            </a:r>
            <a:r>
              <a:rPr lang="en-US" altLang="zh-TW" baseline="0" dirty="0" smtClean="0"/>
              <a:t> we test with </a:t>
            </a:r>
            <a:r>
              <a:rPr lang="en-US" altLang="zh-TW" b="1" u="sng" baseline="0" dirty="0" smtClean="0"/>
              <a:t>real-world data</a:t>
            </a:r>
            <a:r>
              <a:rPr lang="en-US" altLang="zh-TW" baseline="0" dirty="0" smtClean="0"/>
              <a:t>.</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time budgets are set as in</a:t>
            </a:r>
            <a:r>
              <a:rPr lang="en-US" altLang="zh-TW" baseline="0" dirty="0" smtClean="0"/>
              <a:t> simulated RGB-D data. </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Let’s see two examples.</a:t>
            </a: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39</a:t>
            </a:fld>
            <a:endParaRPr lang="zh-TW" altLang="en-US"/>
          </a:p>
        </p:txBody>
      </p:sp>
    </p:spTree>
    <p:extLst>
      <p:ext uri="{BB962C8B-B14F-4D97-AF65-F5344CB8AC3E}">
        <p14:creationId xmlns:p14="http://schemas.microsoft.com/office/powerpoint/2010/main" val="3206015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latin typeface="Roboto" panose="02000000000000000000" pitchFamily="2" charset="0"/>
                <a:ea typeface="Roboto" panose="02000000000000000000" pitchFamily="2" charset="0"/>
              </a:rPr>
              <a:t>Despite the fast improvement of depth sensors,</a:t>
            </a:r>
            <a:r>
              <a:rPr lang="en-US" altLang="zh-TW" baseline="0" dirty="0" smtClean="0">
                <a:latin typeface="Roboto" panose="02000000000000000000" pitchFamily="2" charset="0"/>
                <a:ea typeface="Roboto" panose="02000000000000000000" pitchFamily="2" charset="0"/>
              </a:rPr>
              <a:t> the depth maps captured by today’s devices still contain </a:t>
            </a:r>
            <a:r>
              <a:rPr lang="en-US" altLang="zh-TW" b="1" u="sng" baseline="0" dirty="0" smtClean="0">
                <a:latin typeface="Roboto" panose="02000000000000000000" pitchFamily="2" charset="0"/>
                <a:ea typeface="Roboto" panose="02000000000000000000" pitchFamily="2" charset="0"/>
              </a:rPr>
              <a:t>missing regions</a:t>
            </a:r>
            <a:r>
              <a:rPr lang="en-US" altLang="zh-TW" baseline="0" dirty="0" smtClean="0">
                <a:latin typeface="Roboto" panose="02000000000000000000" pitchFamily="2" charset="0"/>
                <a:ea typeface="Roboto" panose="02000000000000000000" pitchFamily="2" charset="0"/>
              </a:rPr>
              <a:t> due to </a:t>
            </a:r>
            <a:r>
              <a:rPr lang="en-US" altLang="zh-TW" b="1" u="sng" baseline="0" dirty="0" smtClean="0">
                <a:latin typeface="Roboto" panose="02000000000000000000" pitchFamily="2" charset="0"/>
                <a:ea typeface="Roboto" panose="02000000000000000000" pitchFamily="2" charset="0"/>
              </a:rPr>
              <a:t>lack of features</a:t>
            </a:r>
            <a:r>
              <a:rPr lang="en-US" altLang="zh-TW" baseline="0" dirty="0" smtClean="0">
                <a:latin typeface="Roboto" panose="02000000000000000000" pitchFamily="2" charset="0"/>
                <a:ea typeface="Roboto" panose="02000000000000000000" pitchFamily="2" charset="0"/>
              </a:rPr>
              <a:t>, </a:t>
            </a:r>
            <a:r>
              <a:rPr lang="en-US" altLang="zh-TW" b="1" u="sng" baseline="0" dirty="0" smtClean="0">
                <a:latin typeface="Roboto" panose="02000000000000000000" pitchFamily="2" charset="0"/>
                <a:ea typeface="Roboto" panose="02000000000000000000" pitchFamily="2" charset="0"/>
              </a:rPr>
              <a:t>shiny surface</a:t>
            </a:r>
            <a:r>
              <a:rPr lang="en-US" altLang="zh-TW" baseline="0" dirty="0" smtClean="0">
                <a:latin typeface="Roboto" panose="02000000000000000000" pitchFamily="2" charset="0"/>
                <a:ea typeface="Roboto" panose="02000000000000000000" pitchFamily="2" charset="0"/>
              </a:rPr>
              <a:t>, </a:t>
            </a:r>
            <a:r>
              <a:rPr lang="en-US" altLang="zh-TW" b="1" u="sng" baseline="0" dirty="0" smtClean="0">
                <a:latin typeface="Roboto" panose="02000000000000000000" pitchFamily="2" charset="0"/>
                <a:ea typeface="Roboto" panose="02000000000000000000" pitchFamily="2" charset="0"/>
              </a:rPr>
              <a:t>distance to the camera</a:t>
            </a:r>
            <a:r>
              <a:rPr lang="en-US" altLang="zh-TW" baseline="0" dirty="0" smtClean="0">
                <a:latin typeface="Roboto" panose="02000000000000000000" pitchFamily="2" charset="0"/>
                <a:ea typeface="Roboto" panose="02000000000000000000" pitchFamily="2" charset="0"/>
              </a:rPr>
              <a:t>, and </a:t>
            </a:r>
            <a:r>
              <a:rPr lang="en-US" altLang="zh-TW" b="1" u="sng" baseline="0" dirty="0" smtClean="0">
                <a:latin typeface="Roboto" panose="02000000000000000000" pitchFamily="2" charset="0"/>
                <a:ea typeface="Roboto" panose="02000000000000000000" pitchFamily="2" charset="0"/>
              </a:rPr>
              <a:t>occlusion</a:t>
            </a:r>
            <a:r>
              <a:rPr lang="en-US" altLang="zh-TW" baseline="0" dirty="0" smtClean="0">
                <a:latin typeface="Roboto" panose="02000000000000000000" pitchFamily="2" charset="0"/>
                <a:ea typeface="Roboto" panose="02000000000000000000" pitchFamily="2" charset="0"/>
              </a:rPr>
              <a:t>.</a:t>
            </a:r>
            <a:endParaRPr lang="zh-TW" altLang="en-US" dirty="0">
              <a:latin typeface="Roboto" panose="02000000000000000000" pitchFamily="2" charset="0"/>
            </a:endParaRP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4</a:t>
            </a:fld>
            <a:endParaRPr lang="zh-TW" altLang="en-US"/>
          </a:p>
        </p:txBody>
      </p:sp>
    </p:spTree>
    <p:extLst>
      <p:ext uri="{BB962C8B-B14F-4D97-AF65-F5344CB8AC3E}">
        <p14:creationId xmlns:p14="http://schemas.microsoft.com/office/powerpoint/2010/main" val="1725835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puppies scene has very large missing regions due to image</a:t>
            </a:r>
            <a:r>
              <a:rPr lang="en-US" altLang="zh-TW" baseline="0" dirty="0" smtClean="0"/>
              <a:t> alignment, occlusion and shiny surface.</a:t>
            </a:r>
          </a:p>
          <a:p>
            <a:r>
              <a:rPr lang="en-US" altLang="zh-TW" baseline="0" dirty="0" smtClean="0"/>
              <a:t>The colors of the foreground and background in the blue ROI are very similar.</a:t>
            </a:r>
          </a:p>
          <a:p>
            <a:r>
              <a:rPr lang="en-US" altLang="zh-TW" baseline="0" dirty="0" smtClean="0"/>
              <a:t>The red ROI is close to the image boundaries, it shows a difficult case for conventional filters because there are fewer samples in the window.</a:t>
            </a:r>
          </a:p>
          <a:p>
            <a:r>
              <a:rPr lang="en-US" altLang="zh-TW" dirty="0" smtClean="0"/>
              <a:t>Our method can better</a:t>
            </a:r>
            <a:r>
              <a:rPr lang="en-US" altLang="zh-TW" baseline="0" dirty="0" smtClean="0"/>
              <a:t> preserves object boundaries in both challenging cases.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40</a:t>
            </a:fld>
            <a:endParaRPr lang="zh-TW" altLang="en-US"/>
          </a:p>
        </p:txBody>
      </p:sp>
    </p:spTree>
    <p:extLst>
      <p:ext uri="{BB962C8B-B14F-4D97-AF65-F5344CB8AC3E}">
        <p14:creationId xmlns:p14="http://schemas.microsoft.com/office/powerpoint/2010/main" val="959203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man scene has</a:t>
            </a:r>
            <a:r>
              <a:rPr lang="en-US" altLang="zh-TW" baseline="0" dirty="0" smtClean="0"/>
              <a:t> a relatively small fraction of missing region; however, the holes between the man’s shoulder and hand are very difficult for conventional filters. </a:t>
            </a:r>
          </a:p>
          <a:p>
            <a:r>
              <a:rPr lang="en-US" altLang="zh-TW" baseline="0" dirty="0" smtClean="0"/>
              <a:t>Our method can adapt to the shape of missing regions. Our non-local samples also allow us to find background pixels blocked by the hand.</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41</a:t>
            </a:fld>
            <a:endParaRPr lang="zh-TW" altLang="en-US"/>
          </a:p>
        </p:txBody>
      </p:sp>
    </p:spTree>
    <p:extLst>
      <p:ext uri="{BB962C8B-B14F-4D97-AF65-F5344CB8AC3E}">
        <p14:creationId xmlns:p14="http://schemas.microsoft.com/office/powerpoint/2010/main" val="2492576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Roboto" panose="02000000000000000000" pitchFamily="2" charset="0"/>
              </a:rPr>
              <a:t>While our method significantly improves over joint bilateral filtering, it </a:t>
            </a:r>
            <a:r>
              <a:rPr lang="en-US" altLang="zh-TW" sz="1200" b="1" u="sng" dirty="0" smtClean="0">
                <a:latin typeface="Roboto" panose="02000000000000000000" pitchFamily="2" charset="0"/>
              </a:rPr>
              <a:t>inherits</a:t>
            </a:r>
            <a:r>
              <a:rPr lang="en-US" altLang="zh-TW" sz="1200" dirty="0" smtClean="0">
                <a:latin typeface="Roboto" panose="02000000000000000000" pitchFamily="2" charset="0"/>
              </a:rPr>
              <a:t> some of its limitations.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Roboto" panose="02000000000000000000" pitchFamily="2" charset="0"/>
              </a:rPr>
              <a:t>It could still </a:t>
            </a:r>
            <a:r>
              <a:rPr lang="en-US" altLang="zh-TW" sz="1200" dirty="0" err="1" smtClean="0">
                <a:latin typeface="Roboto" panose="02000000000000000000" pitchFamily="2" charset="0"/>
              </a:rPr>
              <a:t>oversmooth</a:t>
            </a:r>
            <a:r>
              <a:rPr lang="en-US" altLang="zh-TW" sz="1200" dirty="0" smtClean="0">
                <a:latin typeface="Roboto" panose="02000000000000000000" pitchFamily="2" charset="0"/>
              </a:rPr>
              <a:t> depth</a:t>
            </a:r>
            <a:r>
              <a:rPr lang="en-US" altLang="zh-TW" sz="1200" baseline="0" dirty="0" smtClean="0">
                <a:latin typeface="Roboto" panose="02000000000000000000" pitchFamily="2" charset="0"/>
              </a:rPr>
              <a:t> maps when color similarity does not lead to depth similarity. For example, the highlight on the teapot.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smtClean="0">
                <a:latin typeface="Roboto" panose="02000000000000000000" pitchFamily="2" charset="0"/>
              </a:rPr>
              <a:t>It could also inaccurately estimate the depth values of fine geometry under complex occlusion.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Roboto" panose="02000000000000000000" pitchFamily="2" charset="0"/>
            </a:endParaRP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42</a:t>
            </a:fld>
            <a:endParaRPr lang="zh-TW" altLang="en-US"/>
          </a:p>
        </p:txBody>
      </p:sp>
    </p:spTree>
    <p:extLst>
      <p:ext uri="{BB962C8B-B14F-4D97-AF65-F5344CB8AC3E}">
        <p14:creationId xmlns:p14="http://schemas.microsoft.com/office/powerpoint/2010/main" val="38236436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Finally, I would like to conclude</a:t>
            </a:r>
            <a:r>
              <a:rPr lang="en-US" altLang="zh-TW" baseline="0" dirty="0" smtClean="0"/>
              <a:t> our work and propose some future research directions.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43</a:t>
            </a:fld>
            <a:endParaRPr lang="zh-TW" altLang="en-US"/>
          </a:p>
        </p:txBody>
      </p:sp>
    </p:spTree>
    <p:extLst>
      <p:ext uri="{BB962C8B-B14F-4D97-AF65-F5344CB8AC3E}">
        <p14:creationId xmlns:p14="http://schemas.microsoft.com/office/powerpoint/2010/main" val="5792841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propose a new filtering-based method</a:t>
            </a:r>
            <a:r>
              <a:rPr lang="en-US" altLang="zh-TW" baseline="0" dirty="0" smtClean="0"/>
              <a:t> called </a:t>
            </a:r>
            <a:r>
              <a:rPr lang="en-US" altLang="zh-TW" b="1" u="sng" baseline="0" dirty="0" smtClean="0"/>
              <a:t>shared representative filtering</a:t>
            </a:r>
            <a:r>
              <a:rPr lang="en-US" altLang="zh-TW" baseline="0" dirty="0" smtClean="0"/>
              <a:t> for real-time depth completion.</a:t>
            </a:r>
          </a:p>
          <a:p>
            <a:r>
              <a:rPr lang="en-US" altLang="zh-TW" baseline="0" dirty="0" smtClean="0"/>
              <a:t>It  is effective for dealing with large holes thanks to better adapting to the geometry of the missing regions.</a:t>
            </a:r>
          </a:p>
          <a:p>
            <a:r>
              <a:rPr lang="en-US" altLang="zh-TW" baseline="0" dirty="0" smtClean="0"/>
              <a:t>(click) We further extend our SRF by running it in a coarse-to-fine fashion, which improves both accuracy and efficiency.</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44</a:t>
            </a:fld>
            <a:endParaRPr lang="zh-TW" altLang="en-US"/>
          </a:p>
        </p:txBody>
      </p:sp>
    </p:spTree>
    <p:extLst>
      <p:ext uri="{BB962C8B-B14F-4D97-AF65-F5344CB8AC3E}">
        <p14:creationId xmlns:p14="http://schemas.microsoft.com/office/powerpoint/2010/main" val="2079873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the future</a:t>
            </a:r>
            <a:r>
              <a:rPr lang="en-US" altLang="zh-TW" baseline="0" dirty="0" smtClean="0"/>
              <a:t>, we would like to extend our method to the temporal domain for processing videos.</a:t>
            </a:r>
          </a:p>
          <a:p>
            <a:r>
              <a:rPr lang="en-US" altLang="zh-TW" baseline="0" dirty="0" smtClean="0"/>
              <a:t>(click) Another interesting direction is to leverage the success of previous research on </a:t>
            </a:r>
            <a:r>
              <a:rPr lang="en-US" altLang="zh-TW" b="1" u="sng" baseline="0" dirty="0" smtClean="0"/>
              <a:t>scene understanding</a:t>
            </a:r>
            <a:r>
              <a:rPr lang="en-US" altLang="zh-TW" baseline="0" dirty="0" smtClean="0"/>
              <a:t>. For example, we can exploit the results of </a:t>
            </a:r>
            <a:r>
              <a:rPr lang="en-US" altLang="zh-TW" b="1" u="sng" baseline="0" dirty="0" smtClean="0"/>
              <a:t>segmentation</a:t>
            </a:r>
            <a:r>
              <a:rPr lang="en-US" altLang="zh-TW" baseline="0" dirty="0" smtClean="0"/>
              <a:t> and </a:t>
            </a:r>
            <a:r>
              <a:rPr lang="en-US" altLang="zh-TW" b="1" u="sng" baseline="0" dirty="0" smtClean="0"/>
              <a:t>depth edge detection</a:t>
            </a:r>
            <a:r>
              <a:rPr lang="en-US" altLang="zh-TW" baseline="0" dirty="0" smtClean="0"/>
              <a:t> to better identify the depth boundaries, instead of just using color information only.</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45</a:t>
            </a:fld>
            <a:endParaRPr lang="zh-TW" altLang="en-US"/>
          </a:p>
        </p:txBody>
      </p:sp>
    </p:spTree>
    <p:extLst>
      <p:ext uri="{BB962C8B-B14F-4D97-AF65-F5344CB8AC3E}">
        <p14:creationId xmlns:p14="http://schemas.microsoft.com/office/powerpoint/2010/main" val="33367547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That’s all for my presentation. Thanks.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46</a:t>
            </a:fld>
            <a:endParaRPr lang="zh-TW" altLang="en-US"/>
          </a:p>
        </p:txBody>
      </p:sp>
    </p:spTree>
    <p:extLst>
      <p:ext uri="{BB962C8B-B14F-4D97-AF65-F5344CB8AC3E}">
        <p14:creationId xmlns:p14="http://schemas.microsoft.com/office/powerpoint/2010/main" val="2152931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Let’s conclude</a:t>
            </a:r>
            <a:r>
              <a:rPr lang="en-US" altLang="zh-TW" baseline="0" dirty="0" smtClean="0"/>
              <a:t> our work and propose some future research directions.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47</a:t>
            </a:fld>
            <a:endParaRPr lang="zh-TW" altLang="en-US"/>
          </a:p>
        </p:txBody>
      </p:sp>
    </p:spTree>
    <p:extLst>
      <p:ext uri="{BB962C8B-B14F-4D97-AF65-F5344CB8AC3E}">
        <p14:creationId xmlns:p14="http://schemas.microsoft.com/office/powerpoint/2010/main" val="3752330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a:t>
            </a:r>
            <a:r>
              <a:rPr lang="en-US" altLang="zh-TW" baseline="0" dirty="0" smtClean="0"/>
              <a:t> have conducted an ablation study to investigate the relationship between number of sampling directions and the accuracy. As shown from the results, the error drops consistently as the number of sampling directions increases. We usually use 8-24 directions per pixel to compromise between accuracy and performance.</a:t>
            </a:r>
            <a:endParaRPr lang="en-US" altLang="zh-TW" dirty="0" smtClean="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48</a:t>
            </a:fld>
            <a:endParaRPr lang="zh-TW" altLang="en-US"/>
          </a:p>
        </p:txBody>
      </p:sp>
    </p:spTree>
    <p:extLst>
      <p:ext uri="{BB962C8B-B14F-4D97-AF65-F5344CB8AC3E}">
        <p14:creationId xmlns:p14="http://schemas.microsoft.com/office/powerpoint/2010/main" val="1996916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the previous</a:t>
            </a:r>
            <a:r>
              <a:rPr lang="en-US" altLang="zh-TW" baseline="0" dirty="0" smtClean="0"/>
              <a:t> experiment, we tune the color standard deviation of each method for each scene.</a:t>
            </a:r>
          </a:p>
          <a:p>
            <a:r>
              <a:rPr lang="en-US" altLang="zh-TW" baseline="0" dirty="0" smtClean="0"/>
              <a:t>Here we show the results of </a:t>
            </a:r>
            <a:r>
              <a:rPr lang="en-US" altLang="zh-TW" baseline="0" dirty="0" err="1" smtClean="0"/>
              <a:t>sigma_c</a:t>
            </a:r>
            <a:r>
              <a:rPr lang="en-US" altLang="zh-TW" baseline="0" dirty="0" smtClean="0"/>
              <a:t> </a:t>
            </a:r>
            <a:r>
              <a:rPr lang="en-US" altLang="zh-TW" baseline="0" dirty="0" err="1" smtClean="0"/>
              <a:t>verus</a:t>
            </a:r>
            <a:r>
              <a:rPr lang="en-US" altLang="zh-TW" baseline="0" dirty="0" smtClean="0"/>
              <a:t> accuracy.</a:t>
            </a:r>
          </a:p>
          <a:p>
            <a:r>
              <a:rPr lang="en-US" altLang="zh-TW" baseline="0" dirty="0" smtClean="0"/>
              <a:t>For all test scenes, our method produces smaller error than M-JBU. Our method is also less sensitive to the color standard deviation.</a:t>
            </a: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49</a:t>
            </a:fld>
            <a:endParaRPr lang="zh-TW" altLang="en-US"/>
          </a:p>
        </p:txBody>
      </p:sp>
    </p:spTree>
    <p:extLst>
      <p:ext uri="{BB962C8B-B14F-4D97-AF65-F5344CB8AC3E}">
        <p14:creationId xmlns:p14="http://schemas.microsoft.com/office/powerpoint/2010/main" val="3697783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latin typeface="Roboto" panose="02000000000000000000" pitchFamily="2" charset="0"/>
                <a:ea typeface="Roboto" panose="02000000000000000000" pitchFamily="2" charset="0"/>
              </a:rPr>
              <a:t>For RGB-D cameras,</a:t>
            </a:r>
            <a:r>
              <a:rPr lang="en-US" altLang="zh-TW" baseline="0" dirty="0" smtClean="0">
                <a:latin typeface="Roboto" panose="02000000000000000000" pitchFamily="2" charset="0"/>
                <a:ea typeface="Roboto" panose="02000000000000000000" pitchFamily="2" charset="0"/>
              </a:rPr>
              <a:t> missing regions can also occur when we </a:t>
            </a:r>
            <a:r>
              <a:rPr lang="en-US" altLang="zh-TW" b="1" u="sng" baseline="0" dirty="0" smtClean="0">
                <a:latin typeface="Roboto" panose="02000000000000000000" pitchFamily="2" charset="0"/>
                <a:ea typeface="Roboto" panose="02000000000000000000" pitchFamily="2" charset="0"/>
              </a:rPr>
              <a:t>align</a:t>
            </a:r>
            <a:r>
              <a:rPr lang="en-US" altLang="zh-TW" baseline="0" dirty="0" smtClean="0">
                <a:latin typeface="Roboto" panose="02000000000000000000" pitchFamily="2" charset="0"/>
                <a:ea typeface="Roboto" panose="02000000000000000000" pitchFamily="2" charset="0"/>
              </a:rPr>
              <a:t> a depth map to its corresponding color image, due to the </a:t>
            </a:r>
            <a:r>
              <a:rPr lang="en-US" altLang="zh-TW" b="1" u="sng" baseline="0" dirty="0" smtClean="0">
                <a:latin typeface="Roboto" panose="02000000000000000000" pitchFamily="2" charset="0"/>
                <a:ea typeface="Roboto" panose="02000000000000000000" pitchFamily="2" charset="0"/>
              </a:rPr>
              <a:t>disparities</a:t>
            </a:r>
            <a:r>
              <a:rPr lang="en-US" altLang="zh-TW" baseline="0" dirty="0" smtClean="0">
                <a:latin typeface="Roboto" panose="02000000000000000000" pitchFamily="2" charset="0"/>
                <a:ea typeface="Roboto" panose="02000000000000000000" pitchFamily="2" charset="0"/>
              </a:rPr>
              <a:t> between the depth and color sensors.</a:t>
            </a:r>
            <a:endParaRPr lang="zh-TW" altLang="en-US" dirty="0">
              <a:latin typeface="Roboto" panose="02000000000000000000" pitchFamily="2" charset="0"/>
            </a:endParaRP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5</a:t>
            </a:fld>
            <a:endParaRPr lang="zh-TW" altLang="en-US"/>
          </a:p>
        </p:txBody>
      </p:sp>
    </p:spTree>
    <p:extLst>
      <p:ext uri="{BB962C8B-B14F-4D97-AF65-F5344CB8AC3E}">
        <p14:creationId xmlns:p14="http://schemas.microsoft.com/office/powerpoint/2010/main" val="10854705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50</a:t>
            </a:fld>
            <a:endParaRPr lang="zh-TW" altLang="en-US"/>
          </a:p>
        </p:txBody>
      </p:sp>
    </p:spTree>
    <p:extLst>
      <p:ext uri="{BB962C8B-B14F-4D97-AF65-F5344CB8AC3E}">
        <p14:creationId xmlns:p14="http://schemas.microsoft.com/office/powerpoint/2010/main" val="2806632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51</a:t>
            </a:fld>
            <a:endParaRPr lang="zh-TW" altLang="en-US"/>
          </a:p>
        </p:txBody>
      </p:sp>
    </p:spTree>
    <p:extLst>
      <p:ext uri="{BB962C8B-B14F-4D97-AF65-F5344CB8AC3E}">
        <p14:creationId xmlns:p14="http://schemas.microsoft.com/office/powerpoint/2010/main" val="1013546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a:t>
            </a:r>
            <a:r>
              <a:rPr lang="en-US" altLang="zh-TW" baseline="0" dirty="0" smtClean="0"/>
              <a:t>ur goal is to fill the holes </a:t>
            </a:r>
            <a:r>
              <a:rPr lang="en-US" altLang="zh-TW" b="1" u="sng" baseline="0" dirty="0" smtClean="0"/>
              <a:t>efficiently</a:t>
            </a:r>
            <a:r>
              <a:rPr lang="en-US" altLang="zh-TW" baseline="0" dirty="0" smtClean="0"/>
              <a:t> and </a:t>
            </a:r>
            <a:r>
              <a:rPr lang="en-US" altLang="zh-TW" b="1" u="sng" baseline="0" dirty="0" smtClean="0"/>
              <a:t>correctly</a:t>
            </a:r>
            <a:r>
              <a:rPr lang="en-US" altLang="zh-TW" baseline="0" dirty="0" smtClean="0"/>
              <a:t>.</a:t>
            </a:r>
          </a:p>
          <a:p>
            <a:endParaRPr lang="en-US" altLang="zh-TW" baseline="0" dirty="0" smtClean="0"/>
          </a:p>
          <a:p>
            <a:r>
              <a:rPr lang="en-US" altLang="zh-TW" baseline="0" dirty="0" smtClean="0"/>
              <a:t>(click) For </a:t>
            </a:r>
            <a:r>
              <a:rPr lang="en-US" altLang="zh-TW" b="1" u="sng" baseline="0" dirty="0" smtClean="0"/>
              <a:t>real-time applications</a:t>
            </a:r>
            <a:r>
              <a:rPr lang="en-US" altLang="zh-TW" baseline="0" dirty="0" smtClean="0"/>
              <a:t>, this is </a:t>
            </a:r>
            <a:r>
              <a:rPr lang="en-US" altLang="zh-TW" b="1" u="sng" baseline="0" dirty="0" smtClean="0"/>
              <a:t>especially challenging</a:t>
            </a:r>
            <a:r>
              <a:rPr lang="en-US" altLang="zh-TW" baseline="0" dirty="0" smtClean="0"/>
              <a:t> because of the </a:t>
            </a:r>
            <a:r>
              <a:rPr lang="en-US" altLang="zh-TW" b="1" u="sng" baseline="0" dirty="0" smtClean="0"/>
              <a:t>limited time budgets</a:t>
            </a:r>
            <a:r>
              <a:rPr lang="en-US" altLang="zh-TW" baseline="0" dirty="0" smtClean="0"/>
              <a:t>.</a:t>
            </a:r>
          </a:p>
          <a:p>
            <a:r>
              <a:rPr lang="en-US" altLang="zh-TW" baseline="0" dirty="0" smtClean="0"/>
              <a:t>(click) For example, in AR or MR applications, we need to achieve </a:t>
            </a:r>
            <a:r>
              <a:rPr lang="en-US" altLang="zh-TW" b="1" u="sng" baseline="0" dirty="0" smtClean="0"/>
              <a:t>60</a:t>
            </a:r>
            <a:r>
              <a:rPr lang="en-US" altLang="zh-TW" baseline="0" dirty="0" smtClean="0"/>
              <a:t> frames per second, which means we only have </a:t>
            </a:r>
            <a:r>
              <a:rPr lang="en-US" altLang="zh-TW" b="1" u="sng" baseline="0" dirty="0" smtClean="0"/>
              <a:t>16</a:t>
            </a:r>
            <a:r>
              <a:rPr lang="en-US" altLang="zh-TW" baseline="0" dirty="0" smtClean="0"/>
              <a:t> </a:t>
            </a:r>
            <a:r>
              <a:rPr lang="en-US" altLang="zh-TW" baseline="0" dirty="0" err="1" smtClean="0"/>
              <a:t>ms.</a:t>
            </a:r>
            <a:r>
              <a:rPr lang="en-US" altLang="zh-TW" baseline="0" dirty="0" smtClean="0"/>
              <a:t> for all tasks in a frame, and depth completion is only one step among them. </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6</a:t>
            </a:fld>
            <a:endParaRPr lang="zh-TW" altLang="en-US"/>
          </a:p>
        </p:txBody>
      </p:sp>
    </p:spTree>
    <p:extLst>
      <p:ext uri="{BB962C8B-B14F-4D97-AF65-F5344CB8AC3E}">
        <p14:creationId xmlns:p14="http://schemas.microsoft.com/office/powerpoint/2010/main" val="1383054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One</a:t>
            </a:r>
            <a:r>
              <a:rPr lang="en-US" altLang="zh-TW" baseline="0" dirty="0" smtClean="0"/>
              <a:t> popular approach for real-time depth completion is </a:t>
            </a:r>
            <a:r>
              <a:rPr lang="en-US" altLang="zh-TW" b="1" u="sng" baseline="0" dirty="0" smtClean="0"/>
              <a:t>joint bilateral filtering</a:t>
            </a:r>
            <a:r>
              <a:rPr lang="en-US" altLang="zh-TW" baseline="0" dirty="0" smtClean="0"/>
              <a:t>. </a:t>
            </a:r>
          </a:p>
          <a:p>
            <a:r>
              <a:rPr lang="en-US" altLang="zh-TW" baseline="0" dirty="0" smtClean="0"/>
              <a:t>(click) It estimates the depth value of an invalid pixel by </a:t>
            </a:r>
            <a:r>
              <a:rPr lang="en-US" altLang="zh-TW" b="1" u="sng" baseline="0" dirty="0" smtClean="0"/>
              <a:t>taking the weighted average</a:t>
            </a:r>
            <a:r>
              <a:rPr lang="en-US" altLang="zh-TW" baseline="0" dirty="0" smtClean="0"/>
              <a:t> of its nearby </a:t>
            </a:r>
            <a:r>
              <a:rPr lang="en-US" altLang="zh-TW" b="1" u="sng" baseline="0" dirty="0" smtClean="0"/>
              <a:t>valid</a:t>
            </a:r>
            <a:r>
              <a:rPr lang="en-US" altLang="zh-TW" baseline="0" dirty="0" smtClean="0"/>
              <a:t> samples, </a:t>
            </a:r>
            <a:r>
              <a:rPr lang="en-US" altLang="zh-TW" b="1" u="sng" baseline="0" dirty="0" smtClean="0"/>
              <a:t>within a fixed local window</a:t>
            </a:r>
            <a:r>
              <a:rPr lang="en-US" altLang="zh-TW" baseline="0" dirty="0" smtClean="0"/>
              <a:t>.</a:t>
            </a:r>
          </a:p>
          <a:p>
            <a:r>
              <a:rPr lang="en-US" altLang="zh-TW" baseline="0" dirty="0" smtClean="0"/>
              <a:t>(click) It is fast because all pixels can run in parallel.</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7</a:t>
            </a:fld>
            <a:endParaRPr lang="zh-TW" altLang="en-US"/>
          </a:p>
        </p:txBody>
      </p:sp>
    </p:spTree>
    <p:extLst>
      <p:ext uri="{BB962C8B-B14F-4D97-AF65-F5344CB8AC3E}">
        <p14:creationId xmlns:p14="http://schemas.microsoft.com/office/powerpoint/2010/main" val="262621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However, </a:t>
            </a:r>
            <a:r>
              <a:rPr lang="en-US" altLang="zh-TW" b="1" u="sng" baseline="0" dirty="0" smtClean="0"/>
              <a:t>when the holes are large</a:t>
            </a:r>
            <a:r>
              <a:rPr lang="en-US" altLang="zh-TW" baseline="0" dirty="0" smtClean="0"/>
              <a:t>, joint bilateral filtering becomes </a:t>
            </a:r>
            <a:r>
              <a:rPr lang="en-US" altLang="zh-TW" b="1" u="sng" baseline="0" dirty="0" smtClean="0"/>
              <a:t>less</a:t>
            </a:r>
            <a:r>
              <a:rPr lang="en-US" altLang="zh-TW" baseline="0" dirty="0" smtClean="0"/>
              <a:t> 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(click) Let’s consider this toy example of two planes with similar colors.</a:t>
            </a:r>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8</a:t>
            </a:fld>
            <a:endParaRPr lang="zh-TW" altLang="en-US"/>
          </a:p>
        </p:txBody>
      </p:sp>
    </p:spTree>
    <p:extLst>
      <p:ext uri="{BB962C8B-B14F-4D97-AF65-F5344CB8AC3E}">
        <p14:creationId xmlns:p14="http://schemas.microsoft.com/office/powerpoint/2010/main" val="3728829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When using joint bilateral filters,</a:t>
            </a:r>
            <a:r>
              <a:rPr lang="en-US" altLang="zh-TW" baseline="0" dirty="0" smtClean="0"/>
              <a:t> we will face a </a:t>
            </a:r>
            <a:r>
              <a:rPr lang="en-US" altLang="zh-TW" b="1" u="sng" baseline="0" dirty="0" smtClean="0"/>
              <a:t>dilemma</a:t>
            </a:r>
            <a:r>
              <a:rPr lang="en-US" altLang="zh-TW" baseline="0" dirty="0" smtClean="0"/>
              <a:t> for</a:t>
            </a:r>
            <a:r>
              <a:rPr lang="en-US" altLang="zh-TW" dirty="0" smtClean="0"/>
              <a:t> choosing the filter size.</a:t>
            </a:r>
            <a:endParaRPr lang="en-US" altLang="zh-TW" baseline="0" dirty="0" smtClean="0"/>
          </a:p>
          <a:p>
            <a:r>
              <a:rPr lang="en-US" altLang="zh-TW" baseline="0" dirty="0" smtClean="0"/>
              <a:t>(click) If we choose a </a:t>
            </a:r>
            <a:r>
              <a:rPr lang="en-US" altLang="zh-TW" b="1" u="sng" baseline="0" dirty="0" smtClean="0"/>
              <a:t>small</a:t>
            </a:r>
            <a:r>
              <a:rPr lang="en-US" altLang="zh-TW" baseline="0" dirty="0" smtClean="0"/>
              <a:t> kernel, </a:t>
            </a:r>
          </a:p>
          <a:p>
            <a:r>
              <a:rPr lang="en-US" altLang="zh-TW" baseline="0" dirty="0" smtClean="0"/>
              <a:t>(click) it may </a:t>
            </a:r>
            <a:r>
              <a:rPr lang="en-US" altLang="zh-TW" b="1" u="sng" baseline="0" dirty="0" smtClean="0"/>
              <a:t>fail</a:t>
            </a:r>
            <a:r>
              <a:rPr lang="en-US" altLang="zh-TW" baseline="0" dirty="0" smtClean="0"/>
              <a:t> to fill all holes. </a:t>
            </a:r>
          </a:p>
          <a:p>
            <a:r>
              <a:rPr lang="en-US" altLang="zh-TW" baseline="0" dirty="0" smtClean="0"/>
              <a:t>(click) It can also produce very </a:t>
            </a:r>
            <a:r>
              <a:rPr lang="en-US" altLang="zh-TW" b="1" u="sng" baseline="0" dirty="0" smtClean="0"/>
              <a:t>inaccurate</a:t>
            </a:r>
            <a:r>
              <a:rPr lang="en-US" altLang="zh-TW" baseline="0" dirty="0" smtClean="0"/>
              <a:t> results if all valid samples within the window are on the </a:t>
            </a:r>
            <a:r>
              <a:rPr lang="en-US" altLang="zh-TW" b="1" u="sng" baseline="0" dirty="0" smtClean="0"/>
              <a:t>other</a:t>
            </a:r>
            <a:r>
              <a:rPr lang="en-US" altLang="zh-TW" baseline="0" dirty="0" smtClean="0"/>
              <a:t> surface.</a:t>
            </a:r>
          </a:p>
          <a:p>
            <a:r>
              <a:rPr lang="en-US" altLang="zh-TW" baseline="0" dirty="0" smtClean="0"/>
              <a:t>(click) On the other hand, if we </a:t>
            </a:r>
            <a:r>
              <a:rPr lang="en-US" altLang="zh-TW" b="1" u="sng" baseline="0" dirty="0" smtClean="0"/>
              <a:t>enlarge</a:t>
            </a:r>
            <a:r>
              <a:rPr lang="en-US" altLang="zh-TW" baseline="0" dirty="0" smtClean="0"/>
              <a:t> the filter size, </a:t>
            </a:r>
          </a:p>
          <a:p>
            <a:r>
              <a:rPr lang="en-US" altLang="zh-TW" baseline="0" dirty="0" smtClean="0"/>
              <a:t>(click) we might include too many samples from </a:t>
            </a:r>
            <a:r>
              <a:rPr lang="en-US" altLang="zh-TW" b="1" u="sng" baseline="0" dirty="0" smtClean="0"/>
              <a:t>different</a:t>
            </a:r>
            <a:r>
              <a:rPr lang="en-US" altLang="zh-TW" baseline="0" dirty="0" smtClean="0"/>
              <a:t> 3D surfaces and </a:t>
            </a:r>
            <a:r>
              <a:rPr lang="en-US" altLang="zh-TW" b="1" u="sng" baseline="0" dirty="0" smtClean="0"/>
              <a:t>over smooth</a:t>
            </a:r>
            <a:r>
              <a:rPr lang="en-US" altLang="zh-TW" baseline="0" dirty="0" smtClean="0"/>
              <a:t> the depth boundaries. </a:t>
            </a:r>
          </a:p>
          <a:p>
            <a:r>
              <a:rPr lang="en-US" altLang="zh-TW" baseline="0" dirty="0" smtClean="0"/>
              <a:t>(click) It also takes </a:t>
            </a:r>
            <a:r>
              <a:rPr lang="en-US" altLang="zh-TW" b="1" u="sng" baseline="0" dirty="0" smtClean="0"/>
              <a:t>more</a:t>
            </a:r>
            <a:r>
              <a:rPr lang="en-US" altLang="zh-TW" baseline="0" dirty="0" smtClean="0"/>
              <a:t> time to use large filters.</a:t>
            </a:r>
            <a:endParaRPr lang="zh-TW" altLang="en-US" dirty="0"/>
          </a:p>
        </p:txBody>
      </p:sp>
      <p:sp>
        <p:nvSpPr>
          <p:cNvPr id="4" name="投影片編號版面配置區 3"/>
          <p:cNvSpPr>
            <a:spLocks noGrp="1"/>
          </p:cNvSpPr>
          <p:nvPr>
            <p:ph type="sldNum" sz="quarter" idx="10"/>
          </p:nvPr>
        </p:nvSpPr>
        <p:spPr/>
        <p:txBody>
          <a:bodyPr/>
          <a:lstStyle/>
          <a:p>
            <a:fld id="{92A528E3-8BFB-48E0-8A3D-D6B0158FA78C}" type="slidenum">
              <a:rPr lang="zh-TW" altLang="en-US" smtClean="0"/>
              <a:t>9</a:t>
            </a:fld>
            <a:endParaRPr lang="zh-TW" altLang="en-US"/>
          </a:p>
        </p:txBody>
      </p:sp>
    </p:spTree>
    <p:extLst>
      <p:ext uri="{BB962C8B-B14F-4D97-AF65-F5344CB8AC3E}">
        <p14:creationId xmlns:p14="http://schemas.microsoft.com/office/powerpoint/2010/main" val="1121186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2706FDC-0249-484E-80C3-3EEB566DEC45}" type="datetimeFigureOut">
              <a:rPr lang="zh-TW" altLang="en-US" smtClean="0"/>
              <a:t>2021/7/6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2858870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2706FDC-0249-484E-80C3-3EEB566DEC45}" type="datetimeFigureOut">
              <a:rPr lang="zh-TW" altLang="en-US" smtClean="0"/>
              <a:t>2021/7/6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406397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2706FDC-0249-484E-80C3-3EEB566DEC45}" type="datetimeFigureOut">
              <a:rPr lang="zh-TW" altLang="en-US" smtClean="0"/>
              <a:t>2021/7/6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3439290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2706FDC-0249-484E-80C3-3EEB566DEC45}" type="datetimeFigureOut">
              <a:rPr lang="zh-TW" altLang="en-US" smtClean="0"/>
              <a:t>2021/7/6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1879916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12706FDC-0249-484E-80C3-3EEB566DEC45}" type="datetimeFigureOut">
              <a:rPr lang="zh-TW" altLang="en-US" smtClean="0"/>
              <a:t>2021/7/6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3476677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2706FDC-0249-484E-80C3-3EEB566DEC45}" type="datetimeFigureOut">
              <a:rPr lang="zh-TW" altLang="en-US" smtClean="0"/>
              <a:t>2021/7/6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419606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2706FDC-0249-484E-80C3-3EEB566DEC45}" type="datetimeFigureOut">
              <a:rPr lang="zh-TW" altLang="en-US" smtClean="0"/>
              <a:t>2021/7/6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9377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2706FDC-0249-484E-80C3-3EEB566DEC45}" type="datetimeFigureOut">
              <a:rPr lang="zh-TW" altLang="en-US" smtClean="0"/>
              <a:t>2021/7/6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2376892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2706FDC-0249-484E-80C3-3EEB566DEC45}" type="datetimeFigureOut">
              <a:rPr lang="zh-TW" altLang="en-US" smtClean="0"/>
              <a:t>2021/7/6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3960506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12706FDC-0249-484E-80C3-3EEB566DEC45}" type="datetimeFigureOut">
              <a:rPr lang="zh-TW" altLang="en-US" smtClean="0"/>
              <a:t>2021/7/6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462617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12706FDC-0249-484E-80C3-3EEB566DEC45}" type="datetimeFigureOut">
              <a:rPr lang="zh-TW" altLang="en-US" smtClean="0"/>
              <a:t>2021/7/6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252272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706FDC-0249-484E-80C3-3EEB566DEC45}" type="datetimeFigureOut">
              <a:rPr lang="zh-TW" altLang="en-US" smtClean="0"/>
              <a:t>2021/7/6</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4AD88-AD62-4C30-A4E4-3CBA96610F21}" type="slidenum">
              <a:rPr lang="zh-TW" altLang="en-US" smtClean="0"/>
              <a:t>‹#›</a:t>
            </a:fld>
            <a:endParaRPr lang="zh-TW" altLang="en-US"/>
          </a:p>
        </p:txBody>
      </p:sp>
    </p:spTree>
    <p:extLst>
      <p:ext uri="{BB962C8B-B14F-4D97-AF65-F5344CB8AC3E}">
        <p14:creationId xmlns:p14="http://schemas.microsoft.com/office/powerpoint/2010/main" val="129442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24.gif"/><Relationship Id="rId4" Type="http://schemas.openxmlformats.org/officeDocument/2006/relationships/image" Target="../media/image23.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32.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33.xml"/><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notesSlide" Target="../notesSlides/notesSlide40.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41.xml"/><Relationship Id="rId16"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04463" y="1240841"/>
            <a:ext cx="10983074" cy="1822435"/>
          </a:xfrm>
        </p:spPr>
        <p:txBody>
          <a:bodyPr anchor="ctr">
            <a:normAutofit/>
          </a:bodyPr>
          <a:lstStyle/>
          <a:p>
            <a:r>
              <a:rPr lang="en-US" altLang="zh-TW" sz="3600" b="1" dirty="0" smtClean="0">
                <a:latin typeface="Roboto" panose="02000000000000000000" pitchFamily="2" charset="0"/>
                <a:ea typeface="Roboto" panose="02000000000000000000" pitchFamily="2" charset="0"/>
              </a:rPr>
              <a:t>Multi-Resolution Shared Representative Filtering for Real-Time Depth Completion</a:t>
            </a:r>
            <a:endParaRPr lang="zh-TW" altLang="en-US" sz="3600" b="1" dirty="0">
              <a:latin typeface="Roboto" panose="02000000000000000000" pitchFamily="2" charset="0"/>
            </a:endParaRPr>
          </a:p>
        </p:txBody>
      </p:sp>
      <p:sp>
        <p:nvSpPr>
          <p:cNvPr id="3" name="副標題 2"/>
          <p:cNvSpPr>
            <a:spLocks noGrp="1"/>
          </p:cNvSpPr>
          <p:nvPr>
            <p:ph type="subTitle" idx="1"/>
          </p:nvPr>
        </p:nvSpPr>
        <p:spPr>
          <a:xfrm>
            <a:off x="2345933" y="3437650"/>
            <a:ext cx="8363165" cy="2315877"/>
          </a:xfrm>
        </p:spPr>
        <p:txBody>
          <a:bodyPr anchor="ctr">
            <a:normAutofit/>
          </a:bodyPr>
          <a:lstStyle/>
          <a:p>
            <a:pPr algn="l"/>
            <a:r>
              <a:rPr lang="en-US" altLang="zh-TW" sz="2000" dirty="0" smtClean="0">
                <a:latin typeface="Roboto" panose="02000000000000000000" pitchFamily="2" charset="0"/>
              </a:rPr>
              <a:t>Yu-Ting Wu		National Taiwan University</a:t>
            </a:r>
          </a:p>
          <a:p>
            <a:pPr algn="l"/>
            <a:r>
              <a:rPr lang="en-US" altLang="zh-TW" sz="2000" dirty="0" smtClean="0">
                <a:latin typeface="Roboto" panose="02000000000000000000" pitchFamily="2" charset="0"/>
              </a:rPr>
              <a:t>Tzu-Mao Li    		Massachusetts Institution of Technology CSAIL</a:t>
            </a:r>
          </a:p>
          <a:p>
            <a:pPr algn="l"/>
            <a:r>
              <a:rPr lang="en-US" altLang="zh-TW" sz="2000" dirty="0" smtClean="0">
                <a:latin typeface="Roboto" panose="02000000000000000000" pitchFamily="2" charset="0"/>
              </a:rPr>
              <a:t>I-Chao Shen    		The University of Tokyo</a:t>
            </a:r>
          </a:p>
          <a:p>
            <a:pPr algn="l"/>
            <a:r>
              <a:rPr lang="en-US" altLang="zh-TW" sz="2000" dirty="0" smtClean="0">
                <a:latin typeface="Roboto" panose="02000000000000000000" pitchFamily="2" charset="0"/>
              </a:rPr>
              <a:t>Hong-</a:t>
            </a:r>
            <a:r>
              <a:rPr lang="en-US" altLang="zh-TW" sz="2000" dirty="0" err="1" smtClean="0">
                <a:latin typeface="Roboto" panose="02000000000000000000" pitchFamily="2" charset="0"/>
              </a:rPr>
              <a:t>Shiang</a:t>
            </a:r>
            <a:r>
              <a:rPr lang="en-US" altLang="zh-TW" sz="2000" dirty="0" smtClean="0">
                <a:latin typeface="Roboto" panose="02000000000000000000" pitchFamily="2" charset="0"/>
              </a:rPr>
              <a:t> Lin    	FIH Mobile Limited</a:t>
            </a:r>
          </a:p>
          <a:p>
            <a:pPr algn="l"/>
            <a:r>
              <a:rPr lang="en-US" altLang="zh-TW" sz="2000" dirty="0" smtClean="0">
                <a:latin typeface="Roboto" panose="02000000000000000000" pitchFamily="2" charset="0"/>
              </a:rPr>
              <a:t>Yung-Yu Chuang	National Taiwan University</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 name="標題 1"/>
          <p:cNvSpPr txBox="1">
            <a:spLocks/>
          </p:cNvSpPr>
          <p:nvPr/>
        </p:nvSpPr>
        <p:spPr>
          <a:xfrm>
            <a:off x="604463" y="94947"/>
            <a:ext cx="10983074" cy="720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3200" b="1" dirty="0" smtClean="0">
                <a:solidFill>
                  <a:srgbClr val="7030A0"/>
                </a:solidFill>
                <a:latin typeface="Roboto" panose="02000000000000000000" pitchFamily="2" charset="0"/>
                <a:ea typeface="Roboto" panose="02000000000000000000" pitchFamily="2" charset="0"/>
              </a:rPr>
              <a:t>High-Performance Graphics 2021</a:t>
            </a:r>
            <a:endParaRPr lang="zh-TW" altLang="en-US" sz="3200" b="1" dirty="0">
              <a:solidFill>
                <a:srgbClr val="7030A0"/>
              </a:solidFill>
              <a:latin typeface="Roboto" panose="02000000000000000000" pitchFamily="2" charset="0"/>
            </a:endParaRPr>
          </a:p>
        </p:txBody>
      </p:sp>
      <p:sp>
        <p:nvSpPr>
          <p:cNvPr id="7" name="文字方塊 6"/>
          <p:cNvSpPr txBox="1"/>
          <p:nvPr/>
        </p:nvSpPr>
        <p:spPr>
          <a:xfrm>
            <a:off x="4993775" y="6441945"/>
            <a:ext cx="2204450" cy="400110"/>
          </a:xfrm>
          <a:prstGeom prst="rect">
            <a:avLst/>
          </a:prstGeom>
          <a:noFill/>
        </p:spPr>
        <p:txBody>
          <a:bodyPr wrap="none" rtlCol="0">
            <a:spAutoFit/>
          </a:bodyPr>
          <a:lstStyle/>
          <a:p>
            <a:r>
              <a:rPr lang="en-US" altLang="zh-TW" sz="2000" dirty="0" smtClean="0">
                <a:solidFill>
                  <a:schemeClr val="bg1"/>
                </a:solidFill>
                <a:latin typeface="Roboto" panose="02000000000000000000" pitchFamily="2" charset="0"/>
                <a:ea typeface="Roboto" panose="02000000000000000000" pitchFamily="2" charset="0"/>
              </a:rPr>
              <a:t>Date: July 6, 2021</a:t>
            </a:r>
            <a:endParaRPr lang="zh-TW" altLang="en-US" sz="2000" dirty="0">
              <a:solidFill>
                <a:schemeClr val="bg1"/>
              </a:solidFill>
              <a:latin typeface="Roboto" panose="02000000000000000000" pitchFamily="2" charset="0"/>
            </a:endParaRPr>
          </a:p>
        </p:txBody>
      </p:sp>
      <p:cxnSp>
        <p:nvCxnSpPr>
          <p:cNvPr id="9" name="直線接點 8"/>
          <p:cNvCxnSpPr/>
          <p:nvPr/>
        </p:nvCxnSpPr>
        <p:spPr>
          <a:xfrm>
            <a:off x="2800350" y="722288"/>
            <a:ext cx="659130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31727554"/>
      </p:ext>
    </p:extLst>
  </p:cSld>
  <p:clrMapOvr>
    <a:masterClrMapping/>
  </p:clrMapOvr>
  <mc:AlternateContent xmlns:mc="http://schemas.openxmlformats.org/markup-compatibility/2006" xmlns:p14="http://schemas.microsoft.com/office/powerpoint/2010/main">
    <mc:Choice Requires="p14">
      <p:transition spd="slow" p14:dur="2000" advTm="18559"/>
    </mc:Choice>
    <mc:Fallback xmlns="">
      <p:transition spd="slow" advTm="1855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10</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a:solidFill>
                  <a:srgbClr val="7030A0"/>
                </a:solidFill>
                <a:latin typeface="Roboto" panose="02000000000000000000" pitchFamily="2" charset="0"/>
                <a:ea typeface="Roboto" panose="02000000000000000000" pitchFamily="2" charset="0"/>
              </a:rPr>
              <a:t>Joint Bilateral Filtering </a:t>
            </a:r>
            <a:r>
              <a:rPr lang="en-US" altLang="zh-TW" b="1" i="1" dirty="0">
                <a:solidFill>
                  <a:srgbClr val="7030A0"/>
                </a:solidFill>
                <a:latin typeface="Roboto" panose="02000000000000000000" pitchFamily="2" charset="0"/>
                <a:ea typeface="Roboto" panose="02000000000000000000" pitchFamily="2" charset="0"/>
              </a:rPr>
              <a:t>[Kopf et al. 2007]</a:t>
            </a:r>
            <a:endParaRPr lang="zh-TW" altLang="en-US" b="1" i="1" dirty="0">
              <a:solidFill>
                <a:srgbClr val="7030A0"/>
              </a:solidFill>
              <a:latin typeface="Roboto" panose="02000000000000000000" pitchFamily="2"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5102" y="1059204"/>
            <a:ext cx="4608000" cy="2592000"/>
          </a:xfrm>
          <a:prstGeom prst="rect">
            <a:avLst/>
          </a:prstGeom>
          <a:ln>
            <a:noFill/>
          </a:ln>
        </p:spPr>
      </p:pic>
      <p:sp>
        <p:nvSpPr>
          <p:cNvPr id="9" name="文字方塊 8"/>
          <p:cNvSpPr txBox="1"/>
          <p:nvPr/>
        </p:nvSpPr>
        <p:spPr>
          <a:xfrm rot="16200000">
            <a:off x="634058" y="2155149"/>
            <a:ext cx="898003"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Inputs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pic>
        <p:nvPicPr>
          <p:cNvPr id="10" name="圖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9761" y="1059204"/>
            <a:ext cx="4608000" cy="2592000"/>
          </a:xfrm>
          <a:prstGeom prst="rect">
            <a:avLst/>
          </a:prstGeom>
          <a:ln>
            <a:noFill/>
          </a:ln>
        </p:spPr>
      </p:pic>
      <p:pic>
        <p:nvPicPr>
          <p:cNvPr id="11" name="圖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5102" y="3742602"/>
            <a:ext cx="4608000" cy="2592000"/>
          </a:xfrm>
          <a:prstGeom prst="rect">
            <a:avLst/>
          </a:prstGeom>
          <a:ln>
            <a:noFill/>
          </a:ln>
        </p:spPr>
      </p:pic>
      <p:pic>
        <p:nvPicPr>
          <p:cNvPr id="12" name="圖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09761" y="3742602"/>
            <a:ext cx="4608000" cy="2592000"/>
          </a:xfrm>
          <a:prstGeom prst="rect">
            <a:avLst/>
          </a:prstGeom>
          <a:ln>
            <a:noFill/>
          </a:ln>
        </p:spPr>
      </p:pic>
      <p:sp>
        <p:nvSpPr>
          <p:cNvPr id="13" name="文字方塊 12"/>
          <p:cNvSpPr txBox="1"/>
          <p:nvPr/>
        </p:nvSpPr>
        <p:spPr>
          <a:xfrm rot="5400000">
            <a:off x="9576931" y="2155148"/>
            <a:ext cx="2481770"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35x35 JBF (7.5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15" name="文字方塊 14"/>
          <p:cNvSpPr txBox="1"/>
          <p:nvPr/>
        </p:nvSpPr>
        <p:spPr>
          <a:xfrm rot="16200000">
            <a:off x="-448966" y="4769895"/>
            <a:ext cx="3058851"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181x181 JBF (166.7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16" name="文字方塊 15"/>
          <p:cNvSpPr txBox="1"/>
          <p:nvPr/>
        </p:nvSpPr>
        <p:spPr>
          <a:xfrm rot="5400000">
            <a:off x="9510407" y="4838179"/>
            <a:ext cx="2614818"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Our method (7.5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93558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Our Contributions</a:t>
            </a:r>
            <a:endParaRPr lang="zh-TW" altLang="en-US" b="1" dirty="0">
              <a:solidFill>
                <a:srgbClr val="7030A0"/>
              </a:solidFill>
              <a:latin typeface="Roboto" panose="02000000000000000000" pitchFamily="2" charset="0"/>
            </a:endParaRPr>
          </a:p>
        </p:txBody>
      </p:sp>
      <p:sp>
        <p:nvSpPr>
          <p:cNvPr id="3" name="內容版面配置區 2"/>
          <p:cNvSpPr>
            <a:spLocks noGrp="1"/>
          </p:cNvSpPr>
          <p:nvPr>
            <p:ph idx="1"/>
          </p:nvPr>
        </p:nvSpPr>
        <p:spPr>
          <a:xfrm>
            <a:off x="838200" y="1064520"/>
            <a:ext cx="10515600" cy="4906963"/>
          </a:xfrm>
        </p:spPr>
        <p:txBody>
          <a:bodyPr>
            <a:normAutofit/>
          </a:bodyPr>
          <a:lstStyle/>
          <a:p>
            <a:pPr>
              <a:lnSpc>
                <a:spcPct val="120000"/>
              </a:lnSpc>
            </a:pPr>
            <a:r>
              <a:rPr lang="en-US" altLang="zh-TW" sz="3200" dirty="0" smtClean="0">
                <a:latin typeface="Roboto" panose="02000000000000000000" pitchFamily="2" charset="0"/>
              </a:rPr>
              <a:t>We propose a new filtering-based method for real-time depth completion</a:t>
            </a:r>
          </a:p>
          <a:p>
            <a:pPr lvl="1">
              <a:lnSpc>
                <a:spcPct val="120000"/>
              </a:lnSpc>
            </a:pPr>
            <a:r>
              <a:rPr lang="en-US" altLang="zh-TW" sz="2800" dirty="0" smtClean="0">
                <a:latin typeface="Roboto" panose="02000000000000000000" pitchFamily="2" charset="0"/>
              </a:rPr>
              <a:t>Effective for large holes</a:t>
            </a:r>
          </a:p>
          <a:p>
            <a:pPr lvl="2">
              <a:lnSpc>
                <a:spcPct val="120000"/>
              </a:lnSpc>
            </a:pPr>
            <a:r>
              <a:rPr lang="en-US" altLang="zh-TW" sz="2400" dirty="0" smtClean="0">
                <a:latin typeface="Roboto" panose="02000000000000000000" pitchFamily="2" charset="0"/>
              </a:rPr>
              <a:t>Adapt to hole shapes and better preserve depth boundaries</a:t>
            </a:r>
          </a:p>
          <a:p>
            <a:pPr lvl="1">
              <a:lnSpc>
                <a:spcPct val="120000"/>
              </a:lnSpc>
            </a:pPr>
            <a:r>
              <a:rPr lang="en-US" altLang="zh-TW" sz="2800" dirty="0" smtClean="0">
                <a:latin typeface="Roboto" panose="02000000000000000000" pitchFamily="2" charset="0"/>
              </a:rPr>
              <a:t>Retain the advantage of filtering-based methods</a:t>
            </a:r>
          </a:p>
          <a:p>
            <a:pPr lvl="2">
              <a:lnSpc>
                <a:spcPct val="120000"/>
              </a:lnSpc>
            </a:pPr>
            <a:r>
              <a:rPr lang="en-US" altLang="zh-TW" sz="2400" dirty="0" smtClean="0">
                <a:latin typeface="Roboto" panose="02000000000000000000" pitchFamily="2" charset="0"/>
              </a:rPr>
              <a:t>High parallelism</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11</a:t>
            </a:r>
            <a:endParaRPr lang="zh-TW" altLang="en-US" sz="2000" dirty="0">
              <a:solidFill>
                <a:schemeClr val="bg1"/>
              </a:solidFill>
              <a:latin typeface="Roboto" panose="02000000000000000000" pitchFamily="2" charset="0"/>
            </a:endParaRPr>
          </a:p>
        </p:txBody>
      </p:sp>
    </p:spTree>
    <p:extLst>
      <p:ext uri="{BB962C8B-B14F-4D97-AF65-F5344CB8AC3E}">
        <p14:creationId xmlns:p14="http://schemas.microsoft.com/office/powerpoint/2010/main" val="283098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656693"/>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Related Work</a:t>
            </a:r>
            <a:endParaRPr lang="zh-TW" altLang="en-US" b="1" dirty="0">
              <a:solidFill>
                <a:srgbClr val="7030A0"/>
              </a:solidFill>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3312664"/>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210676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064520"/>
            <a:ext cx="10691813" cy="4906963"/>
          </a:xfrm>
        </p:spPr>
        <p:txBody>
          <a:bodyPr>
            <a:normAutofit/>
          </a:bodyPr>
          <a:lstStyle/>
          <a:p>
            <a:pPr>
              <a:lnSpc>
                <a:spcPct val="120000"/>
              </a:lnSpc>
            </a:pPr>
            <a:r>
              <a:rPr lang="en-US" altLang="zh-TW" sz="3200" dirty="0" smtClean="0">
                <a:latin typeface="Roboto" panose="02000000000000000000" pitchFamily="2" charset="0"/>
              </a:rPr>
              <a:t>Joint bilateral filtering and its variants</a:t>
            </a:r>
          </a:p>
          <a:p>
            <a:pPr lvl="1">
              <a:lnSpc>
                <a:spcPct val="120000"/>
              </a:lnSpc>
            </a:pPr>
            <a:r>
              <a:rPr lang="en-US" altLang="zh-TW" sz="2800" dirty="0" smtClean="0">
                <a:latin typeface="Roboto" panose="02000000000000000000" pitchFamily="2" charset="0"/>
              </a:rPr>
              <a:t>Multi-resolution joint bilateral </a:t>
            </a:r>
            <a:r>
              <a:rPr lang="en-US" altLang="zh-TW" sz="2800" dirty="0" err="1" smtClean="0">
                <a:latin typeface="Roboto" panose="02000000000000000000" pitchFamily="2" charset="0"/>
              </a:rPr>
              <a:t>upsampling</a:t>
            </a:r>
            <a:r>
              <a:rPr lang="en-US" altLang="zh-TW" sz="2800" dirty="0">
                <a:latin typeface="Roboto" panose="02000000000000000000" pitchFamily="2" charset="0"/>
              </a:rPr>
              <a:t> </a:t>
            </a:r>
            <a:r>
              <a:rPr lang="en-US" altLang="zh-TW" sz="2800" i="1" dirty="0">
                <a:latin typeface="Roboto" panose="02000000000000000000" pitchFamily="2" charset="0"/>
              </a:rPr>
              <a:t>[</a:t>
            </a:r>
            <a:r>
              <a:rPr lang="en-US" altLang="zh-TW" sz="2800" i="1" dirty="0" smtClean="0">
                <a:latin typeface="Roboto" panose="02000000000000000000" pitchFamily="2" charset="0"/>
              </a:rPr>
              <a:t>Richardt et al. 2012]</a:t>
            </a:r>
          </a:p>
          <a:p>
            <a:pPr lvl="1">
              <a:lnSpc>
                <a:spcPct val="120000"/>
              </a:lnSpc>
            </a:pPr>
            <a:r>
              <a:rPr lang="en-US" altLang="zh-TW" sz="2800" dirty="0" smtClean="0">
                <a:latin typeface="Roboto" panose="02000000000000000000" pitchFamily="2" charset="0"/>
              </a:rPr>
              <a:t>Filter in higher-dimensional space </a:t>
            </a:r>
            <a:r>
              <a:rPr lang="en-US" altLang="zh-TW" sz="2800" i="1" dirty="0" smtClean="0">
                <a:latin typeface="Roboto" panose="02000000000000000000" pitchFamily="2" charset="0"/>
              </a:rPr>
              <a:t>[Adams et al. 2009; </a:t>
            </a:r>
            <a:r>
              <a:rPr lang="en-US" altLang="zh-TW" sz="2800" i="1" dirty="0" err="1" smtClean="0">
                <a:latin typeface="Roboto" panose="02000000000000000000" pitchFamily="2" charset="0"/>
              </a:rPr>
              <a:t>Gastal</a:t>
            </a:r>
            <a:r>
              <a:rPr lang="en-US" altLang="zh-TW" sz="2800" i="1" dirty="0" smtClean="0">
                <a:latin typeface="Roboto" panose="02000000000000000000" pitchFamily="2" charset="0"/>
              </a:rPr>
              <a:t> and </a:t>
            </a:r>
            <a:r>
              <a:rPr lang="en-US" altLang="zh-TW" sz="2800" i="1" dirty="0" err="1" smtClean="0">
                <a:latin typeface="Roboto" panose="02000000000000000000" pitchFamily="2" charset="0"/>
              </a:rPr>
              <a:t>Oliveria</a:t>
            </a:r>
            <a:r>
              <a:rPr lang="en-US" altLang="zh-TW" sz="2800" i="1" dirty="0" smtClean="0">
                <a:latin typeface="Roboto" panose="02000000000000000000" pitchFamily="2" charset="0"/>
              </a:rPr>
              <a:t> 2012; Barron and Poole 2016]</a:t>
            </a:r>
          </a:p>
          <a:p>
            <a:pPr lvl="1">
              <a:lnSpc>
                <a:spcPct val="120000"/>
              </a:lnSpc>
            </a:pPr>
            <a:r>
              <a:rPr lang="en-US" altLang="zh-TW" sz="2800" dirty="0" smtClean="0">
                <a:latin typeface="Roboto" panose="02000000000000000000" pitchFamily="2" charset="0"/>
              </a:rPr>
              <a:t>Hardware-friendly bilateral solver </a:t>
            </a:r>
            <a:r>
              <a:rPr lang="en-US" altLang="zh-TW" sz="2800" i="1" dirty="0">
                <a:latin typeface="Roboto" panose="02000000000000000000" pitchFamily="2" charset="0"/>
              </a:rPr>
              <a:t>[</a:t>
            </a:r>
            <a:r>
              <a:rPr lang="en-US" altLang="zh-TW" sz="2800" i="1" dirty="0" err="1" smtClean="0">
                <a:latin typeface="Roboto" panose="02000000000000000000" pitchFamily="2" charset="0"/>
              </a:rPr>
              <a:t>Mazumdar</a:t>
            </a:r>
            <a:r>
              <a:rPr lang="en-US" altLang="zh-TW" sz="2800" i="1" dirty="0" smtClean="0">
                <a:latin typeface="Roboto" panose="02000000000000000000" pitchFamily="2" charset="0"/>
              </a:rPr>
              <a:t> et al. 2017]</a:t>
            </a:r>
          </a:p>
          <a:p>
            <a:pPr lvl="1">
              <a:lnSpc>
                <a:spcPct val="120000"/>
              </a:lnSpc>
            </a:pPr>
            <a:r>
              <a:rPr lang="en-US" altLang="zh-TW" sz="2800" dirty="0" smtClean="0">
                <a:latin typeface="Roboto" panose="02000000000000000000" pitchFamily="2" charset="0"/>
              </a:rPr>
              <a:t>Filter with sparse </a:t>
            </a:r>
            <a:r>
              <a:rPr lang="en-US" altLang="zh-TW" sz="2800" dirty="0">
                <a:latin typeface="Roboto" panose="02000000000000000000" pitchFamily="2" charset="0"/>
              </a:rPr>
              <a:t>sampling </a:t>
            </a:r>
            <a:r>
              <a:rPr lang="en-US" altLang="zh-TW" sz="2800" i="1" dirty="0">
                <a:latin typeface="Roboto" panose="02000000000000000000" pitchFamily="2" charset="0"/>
              </a:rPr>
              <a:t>[</a:t>
            </a:r>
            <a:r>
              <a:rPr lang="en-US" altLang="zh-TW" sz="2800" i="1" dirty="0" smtClean="0">
                <a:latin typeface="Roboto" panose="02000000000000000000" pitchFamily="2" charset="0"/>
              </a:rPr>
              <a:t>Banterle et al. 2012; Qi et al. 2013; Chen et al. 2014]</a:t>
            </a:r>
          </a:p>
          <a:p>
            <a:pPr>
              <a:lnSpc>
                <a:spcPct val="120000"/>
              </a:lnSpc>
            </a:pPr>
            <a:r>
              <a:rPr lang="en-US" altLang="zh-TW" sz="3200" dirty="0" smtClean="0">
                <a:latin typeface="Roboto" panose="02000000000000000000" pitchFamily="2" charset="0"/>
              </a:rPr>
              <a:t>Guided image filtering </a:t>
            </a:r>
            <a:r>
              <a:rPr lang="en-US" altLang="zh-TW" sz="3200" i="1" dirty="0" smtClean="0">
                <a:latin typeface="Roboto" panose="02000000000000000000" pitchFamily="2" charset="0"/>
              </a:rPr>
              <a:t>[He et al. 2013]</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13</a:t>
            </a:r>
            <a:endParaRPr lang="zh-TW" altLang="en-US" sz="2000" dirty="0">
              <a:solidFill>
                <a:schemeClr val="bg1"/>
              </a:solidFill>
              <a:latin typeface="Roboto" panose="02000000000000000000" pitchFamily="2" charset="0"/>
            </a:endParaRPr>
          </a:p>
        </p:txBody>
      </p:sp>
      <p:sp>
        <p:nvSpPr>
          <p:cNvPr id="7" name="文字方塊 6"/>
          <p:cNvSpPr txBox="1"/>
          <p:nvPr/>
        </p:nvSpPr>
        <p:spPr>
          <a:xfrm>
            <a:off x="208028" y="5789170"/>
            <a:ext cx="11775944" cy="461665"/>
          </a:xfrm>
          <a:prstGeom prst="rect">
            <a:avLst/>
          </a:prstGeom>
          <a:noFill/>
        </p:spPr>
        <p:txBody>
          <a:bodyPr wrap="square" rtlCol="0">
            <a:spAutoFit/>
          </a:bodyPr>
          <a:lstStyle/>
          <a:p>
            <a:pPr algn="ct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These methods face the same dilemma for choosing filter size when holes are large</a:t>
            </a:r>
            <a:endParaRPr lang="zh-TW" altLang="en-US" sz="2400" dirty="0">
              <a:solidFill>
                <a:schemeClr val="accent1">
                  <a:lumMod val="75000"/>
                </a:schemeClr>
              </a:solidFill>
              <a:latin typeface="Roboto" panose="02000000000000000000" pitchFamily="2" charset="0"/>
              <a:cs typeface="Tahoma" panose="020B0604030504040204" pitchFamily="34"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Previous Filtering-based Methods</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128128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3312664"/>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2" name="標題 1"/>
          <p:cNvSpPr>
            <a:spLocks noGrp="1"/>
          </p:cNvSpPr>
          <p:nvPr>
            <p:ph type="title"/>
          </p:nvPr>
        </p:nvSpPr>
        <p:spPr>
          <a:xfrm>
            <a:off x="838200" y="2656693"/>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Shared Representative Filtering (SRF)</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26392447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648308" cy="4906963"/>
          </a:xfrm>
        </p:spPr>
        <p:txBody>
          <a:bodyPr>
            <a:normAutofit/>
          </a:bodyPr>
          <a:lstStyle/>
          <a:p>
            <a:pPr>
              <a:lnSpc>
                <a:spcPct val="120000"/>
              </a:lnSpc>
            </a:pPr>
            <a:r>
              <a:rPr lang="en-US" altLang="zh-TW" sz="3200" dirty="0" smtClean="0">
                <a:latin typeface="Roboto" panose="02000000000000000000" pitchFamily="2" charset="0"/>
              </a:rPr>
              <a:t>Main idea:</a:t>
            </a:r>
          </a:p>
          <a:p>
            <a:pPr lvl="1">
              <a:lnSpc>
                <a:spcPct val="120000"/>
              </a:lnSpc>
            </a:pPr>
            <a:r>
              <a:rPr lang="en-US" altLang="zh-TW" sz="2800" dirty="0" smtClean="0">
                <a:latin typeface="Roboto" panose="02000000000000000000" pitchFamily="2" charset="0"/>
              </a:rPr>
              <a:t>SRF is a filtering-based method</a:t>
            </a:r>
          </a:p>
          <a:p>
            <a:pPr lvl="1">
              <a:lnSpc>
                <a:spcPct val="120000"/>
              </a:lnSpc>
            </a:pPr>
            <a:r>
              <a:rPr lang="en-US" altLang="zh-TW" sz="2800" dirty="0" smtClean="0">
                <a:latin typeface="Roboto" panose="02000000000000000000" pitchFamily="2" charset="0"/>
              </a:rPr>
              <a:t>Given an incomplete depth map </a:t>
            </a:r>
            <a:r>
              <a:rPr lang="en-US" altLang="zh-TW" sz="2800" b="1" i="1" dirty="0" smtClean="0">
                <a:latin typeface="Roboto" panose="02000000000000000000" pitchFamily="2" charset="0"/>
              </a:rPr>
              <a:t>D</a:t>
            </a:r>
            <a:r>
              <a:rPr lang="en-US" altLang="zh-TW" sz="2800" dirty="0" smtClean="0">
                <a:latin typeface="Roboto" panose="02000000000000000000" pitchFamily="2" charset="0"/>
              </a:rPr>
              <a:t> and a complete color image </a:t>
            </a:r>
            <a:r>
              <a:rPr lang="en-US" altLang="zh-TW" sz="2800" b="1" i="1" dirty="0" smtClean="0">
                <a:latin typeface="Roboto" panose="02000000000000000000" pitchFamily="2" charset="0"/>
              </a:rPr>
              <a:t>C</a:t>
            </a:r>
            <a:r>
              <a:rPr lang="en-US" altLang="zh-TW" sz="2800" dirty="0" smtClean="0">
                <a:latin typeface="Roboto" panose="02000000000000000000" pitchFamily="2" charset="0"/>
              </a:rPr>
              <a:t>, we want to estimate the depth value </a:t>
            </a:r>
            <a:r>
              <a:rPr lang="en-US" altLang="zh-TW" sz="2800" b="1" i="1" dirty="0" smtClean="0">
                <a:latin typeface="Roboto" panose="02000000000000000000" pitchFamily="2" charset="0"/>
              </a:rPr>
              <a:t>D</a:t>
            </a:r>
            <a:r>
              <a:rPr lang="en-US" altLang="zh-TW" sz="2800" b="1" i="1" baseline="-25000" dirty="0" smtClean="0">
                <a:latin typeface="Roboto" panose="02000000000000000000" pitchFamily="2" charset="0"/>
              </a:rPr>
              <a:t>i</a:t>
            </a:r>
            <a:r>
              <a:rPr lang="en-US" altLang="zh-TW" sz="2800" dirty="0" smtClean="0">
                <a:latin typeface="Roboto" panose="02000000000000000000" pitchFamily="2" charset="0"/>
              </a:rPr>
              <a:t> of an invalid pixel </a:t>
            </a:r>
            <a:r>
              <a:rPr lang="en-US" altLang="zh-TW" sz="2800" b="1" i="1" dirty="0" err="1" smtClean="0">
                <a:latin typeface="Roboto" panose="02000000000000000000" pitchFamily="2" charset="0"/>
              </a:rPr>
              <a:t>i</a:t>
            </a:r>
            <a:r>
              <a:rPr lang="en-US" altLang="zh-TW" sz="2800" dirty="0" smtClean="0">
                <a:latin typeface="Roboto" panose="02000000000000000000" pitchFamily="2" charset="0"/>
              </a:rPr>
              <a:t> by</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15</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Shared Representative Filtering (SRF)</a:t>
            </a:r>
            <a:endParaRPr lang="zh-TW" altLang="en-US" b="1" dirty="0">
              <a:solidFill>
                <a:srgbClr val="7030A0"/>
              </a:solidFill>
              <a:latin typeface="Roboto" panose="02000000000000000000" pitchFamily="2" charset="0"/>
            </a:endParaRPr>
          </a:p>
        </p:txBody>
      </p:sp>
      <p:pic>
        <p:nvPicPr>
          <p:cNvPr id="238" name="Picture 2" descr="https://latex.codecogs.com/gif.latex?%5Cdpi%7B300%7D%20D_%7Bi%7D%20%3D%20%5Cfrac%7B%5Csum_%7Bj%20%5Cin%20N_%7Bi%7D%7Dw_%7Bij%7DD_%7Bj%7D%7D%7B%5Csum_%7Bj%20%5Cin%20N_%7Bi%7D%7Dw_%7Bij%7D%7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024" y="4282742"/>
            <a:ext cx="4126859" cy="141432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639698" y="4491818"/>
            <a:ext cx="439989" cy="43998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文字方塊 239"/>
          <p:cNvSpPr txBox="1"/>
          <p:nvPr/>
        </p:nvSpPr>
        <p:spPr>
          <a:xfrm>
            <a:off x="3174119" y="3709341"/>
            <a:ext cx="4931158" cy="461665"/>
          </a:xfrm>
          <a:prstGeom prst="rect">
            <a:avLst/>
          </a:prstGeom>
          <a:noFill/>
        </p:spPr>
        <p:txBody>
          <a:bodyPr wrap="none" rtlCol="0">
            <a:spAutoFit/>
          </a:bodyPr>
          <a:lstStyle/>
          <a:p>
            <a:r>
              <a:rPr lang="en-US" altLang="zh-TW" sz="2400" dirty="0" smtClean="0">
                <a:solidFill>
                  <a:schemeClr val="accent2"/>
                </a:solidFill>
                <a:latin typeface="Roboto" panose="02000000000000000000" pitchFamily="2" charset="0"/>
                <a:ea typeface="Roboto" panose="02000000000000000000" pitchFamily="2" charset="0"/>
                <a:cs typeface="Tahoma" panose="020B0604030504040204" pitchFamily="34" charset="0"/>
              </a:rPr>
              <a:t>Some Neighborhood around Pixel </a:t>
            </a:r>
            <a:r>
              <a:rPr lang="en-US" altLang="zh-TW" sz="2400" b="1" i="1" dirty="0" err="1" smtClean="0">
                <a:solidFill>
                  <a:schemeClr val="accent2"/>
                </a:solidFill>
                <a:latin typeface="Roboto" panose="02000000000000000000" pitchFamily="2" charset="0"/>
                <a:ea typeface="Roboto" panose="02000000000000000000" pitchFamily="2" charset="0"/>
                <a:cs typeface="Tahoma" panose="020B0604030504040204" pitchFamily="34" charset="0"/>
              </a:rPr>
              <a:t>i</a:t>
            </a:r>
            <a:endParaRPr lang="zh-TW" altLang="en-US" sz="2400" b="1" i="1" dirty="0">
              <a:solidFill>
                <a:schemeClr val="accent2"/>
              </a:solidFill>
              <a:latin typeface="Roboto" panose="02000000000000000000" pitchFamily="2" charset="0"/>
              <a:cs typeface="Tahoma" panose="020B0604030504040204" pitchFamily="34" charset="0"/>
            </a:endParaRPr>
          </a:p>
        </p:txBody>
      </p:sp>
      <p:sp>
        <p:nvSpPr>
          <p:cNvPr id="241" name="矩形 240"/>
          <p:cNvSpPr/>
          <p:nvPr/>
        </p:nvSpPr>
        <p:spPr>
          <a:xfrm>
            <a:off x="6902523" y="4266194"/>
            <a:ext cx="599360" cy="5993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 name="文字方塊 241"/>
          <p:cNvSpPr txBox="1"/>
          <p:nvPr/>
        </p:nvSpPr>
        <p:spPr>
          <a:xfrm>
            <a:off x="7559320" y="4474596"/>
            <a:ext cx="2761396" cy="830997"/>
          </a:xfrm>
          <a:prstGeom prst="rect">
            <a:avLst/>
          </a:prstGeom>
          <a:noFill/>
        </p:spPr>
        <p:txBody>
          <a:bodyPr wrap="squar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Depth Value of the valid pixel </a:t>
            </a:r>
            <a:r>
              <a:rPr lang="en-US" altLang="zh-TW" sz="2400" b="1" i="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j</a:t>
            </a:r>
            <a:endParaRPr lang="zh-TW" altLang="en-US" sz="2400" b="1" i="1" dirty="0">
              <a:solidFill>
                <a:schemeClr val="accent1">
                  <a:lumMod val="75000"/>
                </a:schemeClr>
              </a:solidFill>
              <a:latin typeface="Roboto" panose="02000000000000000000" pitchFamily="2" charset="0"/>
              <a:cs typeface="Tahoma" panose="020B0604030504040204" pitchFamily="34" charset="0"/>
            </a:endParaRPr>
          </a:p>
        </p:txBody>
      </p:sp>
      <p:sp>
        <p:nvSpPr>
          <p:cNvPr id="243" name="矩形 242"/>
          <p:cNvSpPr/>
          <p:nvPr/>
        </p:nvSpPr>
        <p:spPr>
          <a:xfrm>
            <a:off x="6506504" y="5075927"/>
            <a:ext cx="682732" cy="682732"/>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 name="文字方塊 243"/>
          <p:cNvSpPr txBox="1"/>
          <p:nvPr/>
        </p:nvSpPr>
        <p:spPr>
          <a:xfrm>
            <a:off x="3033900" y="5741934"/>
            <a:ext cx="8161209" cy="461665"/>
          </a:xfrm>
          <a:prstGeom prst="rect">
            <a:avLst/>
          </a:prstGeom>
          <a:noFill/>
        </p:spPr>
        <p:txBody>
          <a:bodyPr wrap="none" rtlCol="0">
            <a:spAutoFit/>
          </a:bodyPr>
          <a:lstStyle/>
          <a:p>
            <a:r>
              <a:rPr lang="en-US" altLang="zh-TW" sz="2400" dirty="0" smtClean="0">
                <a:solidFill>
                  <a:schemeClr val="accent4"/>
                </a:solidFill>
                <a:latin typeface="Roboto" panose="02000000000000000000" pitchFamily="2" charset="0"/>
                <a:ea typeface="Roboto" panose="02000000000000000000" pitchFamily="2" charset="0"/>
                <a:cs typeface="Tahoma" panose="020B0604030504040204" pitchFamily="34" charset="0"/>
              </a:rPr>
              <a:t>Weight determined by spatial and color information</a:t>
            </a:r>
            <a:r>
              <a:rPr lang="zh-TW" altLang="en-US" sz="2400" dirty="0" smtClean="0">
                <a:solidFill>
                  <a:schemeClr val="accent4"/>
                </a:solidFill>
                <a:latin typeface="Roboto" panose="02000000000000000000" pitchFamily="2" charset="0"/>
                <a:ea typeface="Roboto" panose="02000000000000000000" pitchFamily="2" charset="0"/>
                <a:cs typeface="Tahoma" panose="020B0604030504040204" pitchFamily="34" charset="0"/>
              </a:rPr>
              <a:t> </a:t>
            </a:r>
            <a:r>
              <a:rPr lang="en-US" altLang="zh-TW" sz="2400" dirty="0" smtClean="0">
                <a:solidFill>
                  <a:schemeClr val="accent4"/>
                </a:solidFill>
                <a:latin typeface="Roboto" panose="02000000000000000000" pitchFamily="2" charset="0"/>
                <a:ea typeface="Roboto" panose="02000000000000000000" pitchFamily="2" charset="0"/>
                <a:cs typeface="Tahoma" panose="020B0604030504040204" pitchFamily="34" charset="0"/>
              </a:rPr>
              <a:t>(in </a:t>
            </a:r>
            <a:r>
              <a:rPr lang="en-US" altLang="zh-TW" sz="2400" b="1" i="1" dirty="0" smtClean="0">
                <a:solidFill>
                  <a:schemeClr val="accent4"/>
                </a:solidFill>
                <a:latin typeface="Roboto" panose="02000000000000000000" pitchFamily="2" charset="0"/>
                <a:ea typeface="Roboto" panose="02000000000000000000" pitchFamily="2" charset="0"/>
                <a:cs typeface="Tahoma" panose="020B0604030504040204" pitchFamily="34" charset="0"/>
              </a:rPr>
              <a:t>C</a:t>
            </a:r>
            <a:r>
              <a:rPr lang="en-US" altLang="zh-TW" sz="2400" dirty="0" smtClean="0">
                <a:solidFill>
                  <a:schemeClr val="accent4"/>
                </a:solidFill>
                <a:latin typeface="Roboto" panose="02000000000000000000" pitchFamily="2" charset="0"/>
                <a:ea typeface="Roboto" panose="02000000000000000000" pitchFamily="2" charset="0"/>
                <a:cs typeface="Tahoma" panose="020B0604030504040204" pitchFamily="34" charset="0"/>
              </a:rPr>
              <a:t>)</a:t>
            </a:r>
            <a:endParaRPr lang="zh-TW" altLang="en-US" sz="2400" b="1" i="1" dirty="0">
              <a:solidFill>
                <a:schemeClr val="accent4"/>
              </a:solidFill>
              <a:latin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1115236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648308" cy="4906963"/>
          </a:xfrm>
        </p:spPr>
        <p:txBody>
          <a:bodyPr>
            <a:normAutofit/>
          </a:bodyPr>
          <a:lstStyle/>
          <a:p>
            <a:pPr>
              <a:lnSpc>
                <a:spcPct val="120000"/>
              </a:lnSpc>
            </a:pPr>
            <a:r>
              <a:rPr lang="en-US" altLang="zh-TW" sz="3200" dirty="0" smtClean="0">
                <a:latin typeface="Roboto" panose="02000000000000000000" pitchFamily="2" charset="0"/>
              </a:rPr>
              <a:t>Main idea: change the way for collecting </a:t>
            </a:r>
            <a:r>
              <a:rPr lang="en-US" altLang="zh-TW" sz="3200" b="1" i="1" dirty="0" smtClean="0">
                <a:latin typeface="Roboto" panose="02000000000000000000" pitchFamily="2" charset="0"/>
              </a:rPr>
              <a:t>N</a:t>
            </a:r>
            <a:r>
              <a:rPr lang="en-US" altLang="zh-TW" sz="3200" b="1" i="1" baseline="-25000" dirty="0" smtClean="0">
                <a:latin typeface="Roboto" panose="02000000000000000000" pitchFamily="2" charset="0"/>
              </a:rPr>
              <a:t>i</a:t>
            </a:r>
            <a:endParaRPr lang="en-US" altLang="zh-TW" sz="3200" b="1" i="1" baseline="-25000" dirty="0">
              <a:latin typeface="Roboto" panose="02000000000000000000" pitchFamily="2" charset="0"/>
            </a:endParaRPr>
          </a:p>
          <a:p>
            <a:pPr lvl="1">
              <a:lnSpc>
                <a:spcPct val="120000"/>
              </a:lnSpc>
            </a:pPr>
            <a:r>
              <a:rPr lang="en-US" altLang="zh-TW" sz="2800" dirty="0" smtClean="0">
                <a:latin typeface="Roboto" panose="02000000000000000000" pitchFamily="2" charset="0"/>
              </a:rPr>
              <a:t>Regular filtering: use square window</a:t>
            </a:r>
            <a:endParaRPr lang="en-US" altLang="zh-TW" dirty="0">
              <a:latin typeface="Roboto" panose="02000000000000000000" pitchFamily="2" charset="0"/>
            </a:endParaRPr>
          </a:p>
          <a:p>
            <a:pPr marL="457200" lvl="1" indent="0">
              <a:lnSpc>
                <a:spcPct val="120000"/>
              </a:lnSpc>
              <a:buNone/>
            </a:pPr>
            <a:r>
              <a:rPr lang="en-US" altLang="zh-TW" sz="2800" dirty="0" smtClean="0">
                <a:latin typeface="Roboto" panose="02000000000000000000" pitchFamily="2" charset="0"/>
                <a:sym typeface="Wingdings" panose="05000000000000000000" pitchFamily="2" charset="2"/>
              </a:rPr>
              <a:t> Both inefficient and inaccurate when the holes are large</a:t>
            </a:r>
            <a:endParaRPr lang="en-US" altLang="zh-TW" sz="2800" dirty="0" smtClean="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16</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Shared Representative Filtering (SRF)</a:t>
            </a:r>
            <a:endParaRPr lang="zh-TW" altLang="en-US" b="1" dirty="0">
              <a:solidFill>
                <a:srgbClr val="7030A0"/>
              </a:solidFill>
              <a:latin typeface="Roboto" panose="02000000000000000000" pitchFamily="2" charset="0"/>
            </a:endParaRPr>
          </a:p>
        </p:txBody>
      </p:sp>
      <p:grpSp>
        <p:nvGrpSpPr>
          <p:cNvPr id="6" name="群組 5"/>
          <p:cNvGrpSpPr/>
          <p:nvPr/>
        </p:nvGrpSpPr>
        <p:grpSpPr>
          <a:xfrm>
            <a:off x="1360724" y="3024000"/>
            <a:ext cx="2700000" cy="2700000"/>
            <a:chOff x="1715287" y="2983019"/>
            <a:chExt cx="2700000" cy="2700000"/>
          </a:xfrm>
        </p:grpSpPr>
        <p:grpSp>
          <p:nvGrpSpPr>
            <p:cNvPr id="7" name="群組 6"/>
            <p:cNvGrpSpPr/>
            <p:nvPr/>
          </p:nvGrpSpPr>
          <p:grpSpPr>
            <a:xfrm>
              <a:off x="1715287" y="2983019"/>
              <a:ext cx="2700000" cy="2700000"/>
              <a:chOff x="935660" y="464671"/>
              <a:chExt cx="5400000" cy="5400000"/>
            </a:xfrm>
          </p:grpSpPr>
          <p:sp>
            <p:nvSpPr>
              <p:cNvPr id="9" name="矩形 8"/>
              <p:cNvSpPr/>
              <p:nvPr/>
            </p:nvSpPr>
            <p:spPr>
              <a:xfrm>
                <a:off x="9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9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9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9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93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93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9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9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9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9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93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93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9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9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9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12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12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12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129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129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129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29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29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129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129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129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129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12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12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12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16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16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16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165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165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165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16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p:cNvSpPr/>
              <p:nvPr/>
            </p:nvSpPr>
            <p:spPr>
              <a:xfrm>
                <a:off x="16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16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p:cNvSpPr/>
              <p:nvPr/>
            </p:nvSpPr>
            <p:spPr>
              <a:xfrm>
                <a:off x="165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p:nvSpPr>
            <p:spPr>
              <a:xfrm>
                <a:off x="165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165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p:nvSpPr>
            <p:spPr>
              <a:xfrm>
                <a:off x="165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16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16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p:nvSpPr>
            <p:spPr>
              <a:xfrm>
                <a:off x="20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p:nvSpPr>
            <p:spPr>
              <a:xfrm>
                <a:off x="20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20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p:nvSpPr>
            <p:spPr>
              <a:xfrm>
                <a:off x="201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p:nvSpPr>
            <p:spPr>
              <a:xfrm>
                <a:off x="201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20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20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20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20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20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201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201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20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p:nvSpPr>
            <p:spPr>
              <a:xfrm>
                <a:off x="20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20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237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237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23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237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237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23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p:nvSpPr>
            <p:spPr>
              <a:xfrm>
                <a:off x="23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p:nvSpPr>
            <p:spPr>
              <a:xfrm>
                <a:off x="23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p:nvSpPr>
            <p:spPr>
              <a:xfrm>
                <a:off x="23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p:nvSpPr>
            <p:spPr>
              <a:xfrm>
                <a:off x="23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p:nvSpPr>
            <p:spPr>
              <a:xfrm>
                <a:off x="237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p:nvSpPr>
            <p:spPr>
              <a:xfrm>
                <a:off x="237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p:nvSpPr>
            <p:spPr>
              <a:xfrm>
                <a:off x="23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p:nvSpPr>
            <p:spPr>
              <a:xfrm>
                <a:off x="237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p:nvSpPr>
            <p:spPr>
              <a:xfrm>
                <a:off x="237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p:nvSpPr>
            <p:spPr>
              <a:xfrm>
                <a:off x="27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p:nvSpPr>
            <p:spPr>
              <a:xfrm>
                <a:off x="27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p:nvSpPr>
            <p:spPr>
              <a:xfrm>
                <a:off x="27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p:nvSpPr>
            <p:spPr>
              <a:xfrm>
                <a:off x="27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p:nvSpPr>
            <p:spPr>
              <a:xfrm>
                <a:off x="273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p:nvSpPr>
            <p:spPr>
              <a:xfrm>
                <a:off x="273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p:nvSpPr>
            <p:spPr>
              <a:xfrm>
                <a:off x="273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p:nvSpPr>
            <p:spPr>
              <a:xfrm>
                <a:off x="273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p:nvSpPr>
            <p:spPr>
              <a:xfrm>
                <a:off x="273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p:nvSpPr>
            <p:spPr>
              <a:xfrm>
                <a:off x="273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p:nvSpPr>
            <p:spPr>
              <a:xfrm>
                <a:off x="273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p:nvSpPr>
            <p:spPr>
              <a:xfrm>
                <a:off x="273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p:nvSpPr>
            <p:spPr>
              <a:xfrm>
                <a:off x="27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p:nvSpPr>
            <p:spPr>
              <a:xfrm>
                <a:off x="27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p:nvSpPr>
            <p:spPr>
              <a:xfrm>
                <a:off x="27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p:nvSpPr>
            <p:spPr>
              <a:xfrm>
                <a:off x="30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p:nvSpPr>
            <p:spPr>
              <a:xfrm>
                <a:off x="30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p:nvSpPr>
            <p:spPr>
              <a:xfrm>
                <a:off x="30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p:nvSpPr>
            <p:spPr>
              <a:xfrm>
                <a:off x="309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p:nvSpPr>
            <p:spPr>
              <a:xfrm>
                <a:off x="309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p:cNvSpPr/>
              <p:nvPr/>
            </p:nvSpPr>
            <p:spPr>
              <a:xfrm>
                <a:off x="309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p:cNvSpPr/>
              <p:nvPr/>
            </p:nvSpPr>
            <p:spPr>
              <a:xfrm>
                <a:off x="309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p:cNvSpPr/>
              <p:nvPr/>
            </p:nvSpPr>
            <p:spPr>
              <a:xfrm>
                <a:off x="309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p:cNvSpPr/>
              <p:nvPr/>
            </p:nvSpPr>
            <p:spPr>
              <a:xfrm>
                <a:off x="309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p:cNvSpPr/>
              <p:nvPr/>
            </p:nvSpPr>
            <p:spPr>
              <a:xfrm>
                <a:off x="309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p:cNvSpPr/>
              <p:nvPr/>
            </p:nvSpPr>
            <p:spPr>
              <a:xfrm>
                <a:off x="309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309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p:cNvSpPr/>
              <p:nvPr/>
            </p:nvSpPr>
            <p:spPr>
              <a:xfrm>
                <a:off x="30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p:cNvSpPr/>
              <p:nvPr/>
            </p:nvSpPr>
            <p:spPr>
              <a:xfrm>
                <a:off x="30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p:cNvSpPr/>
              <p:nvPr/>
            </p:nvSpPr>
            <p:spPr>
              <a:xfrm>
                <a:off x="30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p:cNvSpPr/>
              <p:nvPr/>
            </p:nvSpPr>
            <p:spPr>
              <a:xfrm>
                <a:off x="34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114"/>
              <p:cNvSpPr/>
              <p:nvPr/>
            </p:nvSpPr>
            <p:spPr>
              <a:xfrm>
                <a:off x="34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115"/>
              <p:cNvSpPr/>
              <p:nvPr/>
            </p:nvSpPr>
            <p:spPr>
              <a:xfrm>
                <a:off x="34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p:cNvSpPr/>
              <p:nvPr/>
            </p:nvSpPr>
            <p:spPr>
              <a:xfrm>
                <a:off x="345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矩形 117"/>
              <p:cNvSpPr/>
              <p:nvPr/>
            </p:nvSpPr>
            <p:spPr>
              <a:xfrm>
                <a:off x="345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矩形 118"/>
              <p:cNvSpPr/>
              <p:nvPr/>
            </p:nvSpPr>
            <p:spPr>
              <a:xfrm>
                <a:off x="345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矩形 119"/>
              <p:cNvSpPr/>
              <p:nvPr/>
            </p:nvSpPr>
            <p:spPr>
              <a:xfrm>
                <a:off x="345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矩形 120"/>
              <p:cNvSpPr/>
              <p:nvPr/>
            </p:nvSpPr>
            <p:spPr>
              <a:xfrm>
                <a:off x="345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p:cNvSpPr/>
              <p:nvPr/>
            </p:nvSpPr>
            <p:spPr>
              <a:xfrm>
                <a:off x="345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122"/>
              <p:cNvSpPr/>
              <p:nvPr/>
            </p:nvSpPr>
            <p:spPr>
              <a:xfrm>
                <a:off x="345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矩形 123"/>
              <p:cNvSpPr/>
              <p:nvPr/>
            </p:nvSpPr>
            <p:spPr>
              <a:xfrm>
                <a:off x="345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矩形 124"/>
              <p:cNvSpPr/>
              <p:nvPr/>
            </p:nvSpPr>
            <p:spPr>
              <a:xfrm>
                <a:off x="345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矩形 125"/>
              <p:cNvSpPr/>
              <p:nvPr/>
            </p:nvSpPr>
            <p:spPr>
              <a:xfrm>
                <a:off x="3455660"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矩形 126"/>
              <p:cNvSpPr/>
              <p:nvPr/>
            </p:nvSpPr>
            <p:spPr>
              <a:xfrm>
                <a:off x="34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127"/>
              <p:cNvSpPr/>
              <p:nvPr/>
            </p:nvSpPr>
            <p:spPr>
              <a:xfrm>
                <a:off x="34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矩形 128"/>
              <p:cNvSpPr/>
              <p:nvPr/>
            </p:nvSpPr>
            <p:spPr>
              <a:xfrm>
                <a:off x="38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129"/>
              <p:cNvSpPr/>
              <p:nvPr/>
            </p:nvSpPr>
            <p:spPr>
              <a:xfrm>
                <a:off x="38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30"/>
              <p:cNvSpPr/>
              <p:nvPr/>
            </p:nvSpPr>
            <p:spPr>
              <a:xfrm>
                <a:off x="38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矩形 131"/>
              <p:cNvSpPr/>
              <p:nvPr/>
            </p:nvSpPr>
            <p:spPr>
              <a:xfrm>
                <a:off x="381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矩形 132"/>
              <p:cNvSpPr/>
              <p:nvPr/>
            </p:nvSpPr>
            <p:spPr>
              <a:xfrm>
                <a:off x="381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矩形 133"/>
              <p:cNvSpPr/>
              <p:nvPr/>
            </p:nvSpPr>
            <p:spPr>
              <a:xfrm>
                <a:off x="381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矩形 134"/>
              <p:cNvSpPr/>
              <p:nvPr/>
            </p:nvSpPr>
            <p:spPr>
              <a:xfrm>
                <a:off x="381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矩形 135"/>
              <p:cNvSpPr/>
              <p:nvPr/>
            </p:nvSpPr>
            <p:spPr>
              <a:xfrm>
                <a:off x="381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矩形 136"/>
              <p:cNvSpPr/>
              <p:nvPr/>
            </p:nvSpPr>
            <p:spPr>
              <a:xfrm>
                <a:off x="38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矩形 137"/>
              <p:cNvSpPr/>
              <p:nvPr/>
            </p:nvSpPr>
            <p:spPr>
              <a:xfrm>
                <a:off x="38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矩形 138"/>
              <p:cNvSpPr/>
              <p:nvPr/>
            </p:nvSpPr>
            <p:spPr>
              <a:xfrm>
                <a:off x="381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矩形 139"/>
              <p:cNvSpPr/>
              <p:nvPr/>
            </p:nvSpPr>
            <p:spPr>
              <a:xfrm>
                <a:off x="381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38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p:cNvSpPr/>
              <p:nvPr/>
            </p:nvSpPr>
            <p:spPr>
              <a:xfrm>
                <a:off x="38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矩形 142"/>
              <p:cNvSpPr/>
              <p:nvPr/>
            </p:nvSpPr>
            <p:spPr>
              <a:xfrm>
                <a:off x="38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矩形 143"/>
              <p:cNvSpPr/>
              <p:nvPr/>
            </p:nvSpPr>
            <p:spPr>
              <a:xfrm>
                <a:off x="41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144"/>
              <p:cNvSpPr/>
              <p:nvPr/>
            </p:nvSpPr>
            <p:spPr>
              <a:xfrm>
                <a:off x="41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145"/>
              <p:cNvSpPr/>
              <p:nvPr/>
            </p:nvSpPr>
            <p:spPr>
              <a:xfrm>
                <a:off x="41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矩形 146"/>
              <p:cNvSpPr/>
              <p:nvPr/>
            </p:nvSpPr>
            <p:spPr>
              <a:xfrm>
                <a:off x="41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矩形 147"/>
              <p:cNvSpPr/>
              <p:nvPr/>
            </p:nvSpPr>
            <p:spPr>
              <a:xfrm>
                <a:off x="41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矩形 148"/>
              <p:cNvSpPr/>
              <p:nvPr/>
            </p:nvSpPr>
            <p:spPr>
              <a:xfrm>
                <a:off x="41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矩形 149"/>
              <p:cNvSpPr/>
              <p:nvPr/>
            </p:nvSpPr>
            <p:spPr>
              <a:xfrm>
                <a:off x="41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矩形 150"/>
              <p:cNvSpPr/>
              <p:nvPr/>
            </p:nvSpPr>
            <p:spPr>
              <a:xfrm>
                <a:off x="41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151"/>
              <p:cNvSpPr/>
              <p:nvPr/>
            </p:nvSpPr>
            <p:spPr>
              <a:xfrm>
                <a:off x="41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矩形 152"/>
              <p:cNvSpPr/>
              <p:nvPr/>
            </p:nvSpPr>
            <p:spPr>
              <a:xfrm>
                <a:off x="41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 153"/>
              <p:cNvSpPr/>
              <p:nvPr/>
            </p:nvSpPr>
            <p:spPr>
              <a:xfrm>
                <a:off x="41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矩形 154"/>
              <p:cNvSpPr/>
              <p:nvPr/>
            </p:nvSpPr>
            <p:spPr>
              <a:xfrm>
                <a:off x="41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矩形 155"/>
              <p:cNvSpPr/>
              <p:nvPr/>
            </p:nvSpPr>
            <p:spPr>
              <a:xfrm>
                <a:off x="41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矩形 156"/>
              <p:cNvSpPr/>
              <p:nvPr/>
            </p:nvSpPr>
            <p:spPr>
              <a:xfrm>
                <a:off x="41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矩形 157"/>
              <p:cNvSpPr/>
              <p:nvPr/>
            </p:nvSpPr>
            <p:spPr>
              <a:xfrm>
                <a:off x="41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矩形 158"/>
              <p:cNvSpPr/>
              <p:nvPr/>
            </p:nvSpPr>
            <p:spPr>
              <a:xfrm>
                <a:off x="453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矩形 159"/>
              <p:cNvSpPr/>
              <p:nvPr/>
            </p:nvSpPr>
            <p:spPr>
              <a:xfrm>
                <a:off x="453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矩形 160"/>
              <p:cNvSpPr/>
              <p:nvPr/>
            </p:nvSpPr>
            <p:spPr>
              <a:xfrm>
                <a:off x="45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矩形 161"/>
              <p:cNvSpPr/>
              <p:nvPr/>
            </p:nvSpPr>
            <p:spPr>
              <a:xfrm>
                <a:off x="45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矩形 162"/>
              <p:cNvSpPr/>
              <p:nvPr/>
            </p:nvSpPr>
            <p:spPr>
              <a:xfrm>
                <a:off x="45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矩形 163"/>
              <p:cNvSpPr/>
              <p:nvPr/>
            </p:nvSpPr>
            <p:spPr>
              <a:xfrm>
                <a:off x="45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矩形 164"/>
              <p:cNvSpPr/>
              <p:nvPr/>
            </p:nvSpPr>
            <p:spPr>
              <a:xfrm>
                <a:off x="45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矩形 165"/>
              <p:cNvSpPr/>
              <p:nvPr/>
            </p:nvSpPr>
            <p:spPr>
              <a:xfrm>
                <a:off x="45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矩形 166"/>
              <p:cNvSpPr/>
              <p:nvPr/>
            </p:nvSpPr>
            <p:spPr>
              <a:xfrm>
                <a:off x="45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矩形 167"/>
              <p:cNvSpPr/>
              <p:nvPr/>
            </p:nvSpPr>
            <p:spPr>
              <a:xfrm>
                <a:off x="45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矩形 168"/>
              <p:cNvSpPr/>
              <p:nvPr/>
            </p:nvSpPr>
            <p:spPr>
              <a:xfrm>
                <a:off x="45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矩形 169"/>
              <p:cNvSpPr/>
              <p:nvPr/>
            </p:nvSpPr>
            <p:spPr>
              <a:xfrm>
                <a:off x="45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 name="矩形 170"/>
              <p:cNvSpPr/>
              <p:nvPr/>
            </p:nvSpPr>
            <p:spPr>
              <a:xfrm>
                <a:off x="45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 name="矩形 171"/>
              <p:cNvSpPr/>
              <p:nvPr/>
            </p:nvSpPr>
            <p:spPr>
              <a:xfrm>
                <a:off x="453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 name="矩形 172"/>
              <p:cNvSpPr/>
              <p:nvPr/>
            </p:nvSpPr>
            <p:spPr>
              <a:xfrm>
                <a:off x="453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 name="矩形 173"/>
              <p:cNvSpPr/>
              <p:nvPr/>
            </p:nvSpPr>
            <p:spPr>
              <a:xfrm>
                <a:off x="489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矩形 174"/>
              <p:cNvSpPr/>
              <p:nvPr/>
            </p:nvSpPr>
            <p:spPr>
              <a:xfrm>
                <a:off x="489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矩形 175"/>
              <p:cNvSpPr/>
              <p:nvPr/>
            </p:nvSpPr>
            <p:spPr>
              <a:xfrm>
                <a:off x="48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矩形 176"/>
              <p:cNvSpPr/>
              <p:nvPr/>
            </p:nvSpPr>
            <p:spPr>
              <a:xfrm>
                <a:off x="48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矩形 177"/>
              <p:cNvSpPr/>
              <p:nvPr/>
            </p:nvSpPr>
            <p:spPr>
              <a:xfrm>
                <a:off x="48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矩形 178"/>
              <p:cNvSpPr/>
              <p:nvPr/>
            </p:nvSpPr>
            <p:spPr>
              <a:xfrm>
                <a:off x="48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 name="矩形 179"/>
              <p:cNvSpPr/>
              <p:nvPr/>
            </p:nvSpPr>
            <p:spPr>
              <a:xfrm>
                <a:off x="48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 name="矩形 180"/>
              <p:cNvSpPr/>
              <p:nvPr/>
            </p:nvSpPr>
            <p:spPr>
              <a:xfrm>
                <a:off x="48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矩形 181"/>
              <p:cNvSpPr/>
              <p:nvPr/>
            </p:nvSpPr>
            <p:spPr>
              <a:xfrm>
                <a:off x="48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 name="矩形 182"/>
              <p:cNvSpPr/>
              <p:nvPr/>
            </p:nvSpPr>
            <p:spPr>
              <a:xfrm>
                <a:off x="48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48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矩形 184"/>
              <p:cNvSpPr/>
              <p:nvPr/>
            </p:nvSpPr>
            <p:spPr>
              <a:xfrm>
                <a:off x="48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矩形 185"/>
              <p:cNvSpPr/>
              <p:nvPr/>
            </p:nvSpPr>
            <p:spPr>
              <a:xfrm>
                <a:off x="48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矩形 186"/>
              <p:cNvSpPr/>
              <p:nvPr/>
            </p:nvSpPr>
            <p:spPr>
              <a:xfrm>
                <a:off x="489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矩形 187"/>
              <p:cNvSpPr/>
              <p:nvPr/>
            </p:nvSpPr>
            <p:spPr>
              <a:xfrm>
                <a:off x="489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矩形 188"/>
              <p:cNvSpPr/>
              <p:nvPr/>
            </p:nvSpPr>
            <p:spPr>
              <a:xfrm>
                <a:off x="525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 name="矩形 189"/>
              <p:cNvSpPr/>
              <p:nvPr/>
            </p:nvSpPr>
            <p:spPr>
              <a:xfrm>
                <a:off x="525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 name="矩形 190"/>
              <p:cNvSpPr/>
              <p:nvPr/>
            </p:nvSpPr>
            <p:spPr>
              <a:xfrm>
                <a:off x="52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矩形 191"/>
              <p:cNvSpPr/>
              <p:nvPr/>
            </p:nvSpPr>
            <p:spPr>
              <a:xfrm>
                <a:off x="52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矩形 192"/>
              <p:cNvSpPr/>
              <p:nvPr/>
            </p:nvSpPr>
            <p:spPr>
              <a:xfrm>
                <a:off x="52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矩形 193"/>
              <p:cNvSpPr/>
              <p:nvPr/>
            </p:nvSpPr>
            <p:spPr>
              <a:xfrm>
                <a:off x="52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矩形 194"/>
              <p:cNvSpPr/>
              <p:nvPr/>
            </p:nvSpPr>
            <p:spPr>
              <a:xfrm>
                <a:off x="525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矩形 195"/>
              <p:cNvSpPr/>
              <p:nvPr/>
            </p:nvSpPr>
            <p:spPr>
              <a:xfrm>
                <a:off x="525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矩形 196"/>
              <p:cNvSpPr/>
              <p:nvPr/>
            </p:nvSpPr>
            <p:spPr>
              <a:xfrm>
                <a:off x="525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矩形 197"/>
              <p:cNvSpPr/>
              <p:nvPr/>
            </p:nvSpPr>
            <p:spPr>
              <a:xfrm>
                <a:off x="52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 name="矩形 198"/>
              <p:cNvSpPr/>
              <p:nvPr/>
            </p:nvSpPr>
            <p:spPr>
              <a:xfrm>
                <a:off x="52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矩形 199"/>
              <p:cNvSpPr/>
              <p:nvPr/>
            </p:nvSpPr>
            <p:spPr>
              <a:xfrm>
                <a:off x="52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 name="矩形 200"/>
              <p:cNvSpPr/>
              <p:nvPr/>
            </p:nvSpPr>
            <p:spPr>
              <a:xfrm>
                <a:off x="52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矩形 201"/>
              <p:cNvSpPr/>
              <p:nvPr/>
            </p:nvSpPr>
            <p:spPr>
              <a:xfrm>
                <a:off x="525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矩形 202"/>
              <p:cNvSpPr/>
              <p:nvPr/>
            </p:nvSpPr>
            <p:spPr>
              <a:xfrm>
                <a:off x="525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 name="矩形 203"/>
              <p:cNvSpPr/>
              <p:nvPr/>
            </p:nvSpPr>
            <p:spPr>
              <a:xfrm>
                <a:off x="561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 name="矩形 204"/>
              <p:cNvSpPr/>
              <p:nvPr/>
            </p:nvSpPr>
            <p:spPr>
              <a:xfrm>
                <a:off x="561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 name="矩形 205"/>
              <p:cNvSpPr/>
              <p:nvPr/>
            </p:nvSpPr>
            <p:spPr>
              <a:xfrm>
                <a:off x="56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 name="矩形 206"/>
              <p:cNvSpPr/>
              <p:nvPr/>
            </p:nvSpPr>
            <p:spPr>
              <a:xfrm>
                <a:off x="56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 name="矩形 207"/>
              <p:cNvSpPr/>
              <p:nvPr/>
            </p:nvSpPr>
            <p:spPr>
              <a:xfrm>
                <a:off x="56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 name="矩形 208"/>
              <p:cNvSpPr/>
              <p:nvPr/>
            </p:nvSpPr>
            <p:spPr>
              <a:xfrm>
                <a:off x="561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 name="矩形 209"/>
              <p:cNvSpPr/>
              <p:nvPr/>
            </p:nvSpPr>
            <p:spPr>
              <a:xfrm>
                <a:off x="561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 name="矩形 210"/>
              <p:cNvSpPr/>
              <p:nvPr/>
            </p:nvSpPr>
            <p:spPr>
              <a:xfrm>
                <a:off x="561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 name="矩形 211"/>
              <p:cNvSpPr/>
              <p:nvPr/>
            </p:nvSpPr>
            <p:spPr>
              <a:xfrm>
                <a:off x="561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 name="矩形 212"/>
              <p:cNvSpPr/>
              <p:nvPr/>
            </p:nvSpPr>
            <p:spPr>
              <a:xfrm>
                <a:off x="561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4" name="矩形 213"/>
              <p:cNvSpPr/>
              <p:nvPr/>
            </p:nvSpPr>
            <p:spPr>
              <a:xfrm>
                <a:off x="56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 name="矩形 214"/>
              <p:cNvSpPr/>
              <p:nvPr/>
            </p:nvSpPr>
            <p:spPr>
              <a:xfrm>
                <a:off x="56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6" name="矩形 215"/>
              <p:cNvSpPr/>
              <p:nvPr/>
            </p:nvSpPr>
            <p:spPr>
              <a:xfrm>
                <a:off x="56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 name="矩形 216"/>
              <p:cNvSpPr/>
              <p:nvPr/>
            </p:nvSpPr>
            <p:spPr>
              <a:xfrm>
                <a:off x="561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 name="矩形 217"/>
              <p:cNvSpPr/>
              <p:nvPr/>
            </p:nvSpPr>
            <p:spPr>
              <a:xfrm>
                <a:off x="561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 name="矩形 218"/>
              <p:cNvSpPr/>
              <p:nvPr/>
            </p:nvSpPr>
            <p:spPr>
              <a:xfrm>
                <a:off x="59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 name="矩形 219"/>
              <p:cNvSpPr/>
              <p:nvPr/>
            </p:nvSpPr>
            <p:spPr>
              <a:xfrm>
                <a:off x="59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 name="矩形 220"/>
              <p:cNvSpPr/>
              <p:nvPr/>
            </p:nvSpPr>
            <p:spPr>
              <a:xfrm>
                <a:off x="59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 name="矩形 221"/>
              <p:cNvSpPr/>
              <p:nvPr/>
            </p:nvSpPr>
            <p:spPr>
              <a:xfrm>
                <a:off x="59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 name="矩形 222"/>
              <p:cNvSpPr/>
              <p:nvPr/>
            </p:nvSpPr>
            <p:spPr>
              <a:xfrm>
                <a:off x="59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矩形 223"/>
              <p:cNvSpPr/>
              <p:nvPr/>
            </p:nvSpPr>
            <p:spPr>
              <a:xfrm>
                <a:off x="59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 name="矩形 224"/>
              <p:cNvSpPr/>
              <p:nvPr/>
            </p:nvSpPr>
            <p:spPr>
              <a:xfrm>
                <a:off x="59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 name="矩形 225"/>
              <p:cNvSpPr/>
              <p:nvPr/>
            </p:nvSpPr>
            <p:spPr>
              <a:xfrm>
                <a:off x="59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矩形 226"/>
              <p:cNvSpPr/>
              <p:nvPr/>
            </p:nvSpPr>
            <p:spPr>
              <a:xfrm>
                <a:off x="59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 name="矩形 227"/>
              <p:cNvSpPr/>
              <p:nvPr/>
            </p:nvSpPr>
            <p:spPr>
              <a:xfrm>
                <a:off x="59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矩形 228"/>
              <p:cNvSpPr/>
              <p:nvPr/>
            </p:nvSpPr>
            <p:spPr>
              <a:xfrm>
                <a:off x="59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 name="矩形 229"/>
              <p:cNvSpPr/>
              <p:nvPr/>
            </p:nvSpPr>
            <p:spPr>
              <a:xfrm>
                <a:off x="59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 name="矩形 230"/>
              <p:cNvSpPr/>
              <p:nvPr/>
            </p:nvSpPr>
            <p:spPr>
              <a:xfrm>
                <a:off x="59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 name="矩形 231"/>
              <p:cNvSpPr/>
              <p:nvPr/>
            </p:nvSpPr>
            <p:spPr>
              <a:xfrm>
                <a:off x="59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矩形 232"/>
              <p:cNvSpPr/>
              <p:nvPr/>
            </p:nvSpPr>
            <p:spPr>
              <a:xfrm>
                <a:off x="59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4" name="矩形 233"/>
            <p:cNvSpPr/>
            <p:nvPr/>
          </p:nvSpPr>
          <p:spPr>
            <a:xfrm>
              <a:off x="2972204" y="4243019"/>
              <a:ext cx="180000" cy="180000"/>
            </a:xfrm>
            <a:prstGeom prst="rect">
              <a:avLst/>
            </a:prstGeom>
            <a:solidFill>
              <a:schemeClr val="accent4">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 name="矩形 234"/>
            <p:cNvSpPr/>
            <p:nvPr/>
          </p:nvSpPr>
          <p:spPr>
            <a:xfrm>
              <a:off x="2255287" y="3531020"/>
              <a:ext cx="1620000" cy="162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6" name="文字方塊 235"/>
          <p:cNvSpPr txBox="1"/>
          <p:nvPr/>
        </p:nvSpPr>
        <p:spPr>
          <a:xfrm>
            <a:off x="1505105" y="5760000"/>
            <a:ext cx="2411238" cy="461665"/>
          </a:xfrm>
          <a:prstGeom prst="rect">
            <a:avLst/>
          </a:prstGeom>
          <a:noFill/>
        </p:spPr>
        <p:txBody>
          <a:bodyPr wrap="non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Regular Filtering</a:t>
            </a:r>
            <a:endParaRPr lang="zh-TW" altLang="en-US" sz="2400" dirty="0">
              <a:solidFill>
                <a:schemeClr val="accent1">
                  <a:lumMod val="75000"/>
                </a:schemeClr>
              </a:solidFill>
              <a:latin typeface="Roboto" panose="02000000000000000000" pitchFamily="2" charset="0"/>
              <a:cs typeface="Tahoma" panose="020B0604030504040204" pitchFamily="34" charset="0"/>
            </a:endParaRPr>
          </a:p>
        </p:txBody>
      </p:sp>
      <p:sp>
        <p:nvSpPr>
          <p:cNvPr id="237" name="文字方塊 236"/>
          <p:cNvSpPr txBox="1"/>
          <p:nvPr/>
        </p:nvSpPr>
        <p:spPr>
          <a:xfrm>
            <a:off x="4240723" y="3821008"/>
            <a:ext cx="7339296" cy="1569660"/>
          </a:xfrm>
          <a:prstGeom prst="rect">
            <a:avLst/>
          </a:prstGeom>
          <a:noFill/>
        </p:spPr>
        <p:txBody>
          <a:bodyPr wrap="squar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To estimate the depth value of this background pixel:</a:t>
            </a:r>
          </a:p>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49 pixels are invalid</a:t>
            </a:r>
          </a:p>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22 pixels are on the (different) foreground surface</a:t>
            </a:r>
          </a:p>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only 10 pixels are on the (same) background surface</a:t>
            </a:r>
            <a:endParaRPr lang="zh-TW" altLang="en-US" sz="2400" dirty="0">
              <a:solidFill>
                <a:schemeClr val="accent1">
                  <a:lumMod val="75000"/>
                </a:schemeClr>
              </a:solidFill>
              <a:latin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239059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6"/>
                                        </p:tgtEl>
                                        <p:attrNameLst>
                                          <p:attrName>style.visibility</p:attrName>
                                        </p:attrNameLst>
                                      </p:cBhvr>
                                      <p:to>
                                        <p:strVal val="visible"/>
                                      </p:to>
                                    </p:set>
                                    <p:animEffect transition="in" filter="fade">
                                      <p:cBhvr>
                                        <p:cTn id="18" dur="500"/>
                                        <p:tgtEl>
                                          <p:spTgt spid="236"/>
                                        </p:tgtEl>
                                      </p:cBhvr>
                                    </p:animEffect>
                                  </p:childTnLst>
                                </p:cTn>
                              </p:par>
                              <p:par>
                                <p:cTn id="19" presetID="10" presetClass="entr" presetSubtype="0" fill="hold" nodeType="withEffect">
                                  <p:stCondLst>
                                    <p:cond delay="0"/>
                                  </p:stCondLst>
                                  <p:childTnLst>
                                    <p:set>
                                      <p:cBhvr>
                                        <p:cTn id="20" dur="1" fill="hold">
                                          <p:stCondLst>
                                            <p:cond delay="0"/>
                                          </p:stCondLst>
                                        </p:cTn>
                                        <p:tgtEl>
                                          <p:spTgt spid="237">
                                            <p:txEl>
                                              <p:pRg st="0" end="0"/>
                                            </p:txEl>
                                          </p:spTgt>
                                        </p:tgtEl>
                                        <p:attrNameLst>
                                          <p:attrName>style.visibility</p:attrName>
                                        </p:attrNameLst>
                                      </p:cBhvr>
                                      <p:to>
                                        <p:strVal val="visible"/>
                                      </p:to>
                                    </p:set>
                                    <p:animEffect transition="in" filter="fade">
                                      <p:cBhvr>
                                        <p:cTn id="21" dur="500"/>
                                        <p:tgtEl>
                                          <p:spTgt spid="23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7">
                                            <p:txEl>
                                              <p:pRg st="1" end="1"/>
                                            </p:txEl>
                                          </p:spTgt>
                                        </p:tgtEl>
                                        <p:attrNameLst>
                                          <p:attrName>style.visibility</p:attrName>
                                        </p:attrNameLst>
                                      </p:cBhvr>
                                      <p:to>
                                        <p:strVal val="visible"/>
                                      </p:to>
                                    </p:set>
                                    <p:animEffect transition="in" filter="fade">
                                      <p:cBhvr>
                                        <p:cTn id="26" dur="500"/>
                                        <p:tgtEl>
                                          <p:spTgt spid="23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7">
                                            <p:txEl>
                                              <p:pRg st="2" end="2"/>
                                            </p:txEl>
                                          </p:spTgt>
                                        </p:tgtEl>
                                        <p:attrNameLst>
                                          <p:attrName>style.visibility</p:attrName>
                                        </p:attrNameLst>
                                      </p:cBhvr>
                                      <p:to>
                                        <p:strVal val="visible"/>
                                      </p:to>
                                    </p:set>
                                    <p:animEffect transition="in" filter="fade">
                                      <p:cBhvr>
                                        <p:cTn id="31" dur="500"/>
                                        <p:tgtEl>
                                          <p:spTgt spid="23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7">
                                            <p:txEl>
                                              <p:pRg st="3" end="3"/>
                                            </p:txEl>
                                          </p:spTgt>
                                        </p:tgtEl>
                                        <p:attrNameLst>
                                          <p:attrName>style.visibility</p:attrName>
                                        </p:attrNameLst>
                                      </p:cBhvr>
                                      <p:to>
                                        <p:strVal val="visible"/>
                                      </p:to>
                                    </p:set>
                                    <p:animEffect transition="in" filter="fade">
                                      <p:cBhvr>
                                        <p:cTn id="36" dur="5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515600" cy="4906963"/>
          </a:xfrm>
        </p:spPr>
        <p:txBody>
          <a:bodyPr>
            <a:normAutofit/>
          </a:bodyPr>
          <a:lstStyle/>
          <a:p>
            <a:pPr>
              <a:lnSpc>
                <a:spcPct val="120000"/>
              </a:lnSpc>
            </a:pPr>
            <a:r>
              <a:rPr lang="en-US" altLang="zh-TW" sz="3200" dirty="0">
                <a:latin typeface="Roboto" panose="02000000000000000000" pitchFamily="2" charset="0"/>
              </a:rPr>
              <a:t>Main idea: </a:t>
            </a:r>
            <a:r>
              <a:rPr lang="en-US" altLang="zh-TW" sz="3200" dirty="0" smtClean="0">
                <a:latin typeface="Roboto" panose="02000000000000000000" pitchFamily="2" charset="0"/>
              </a:rPr>
              <a:t>change </a:t>
            </a:r>
            <a:r>
              <a:rPr lang="en-US" altLang="zh-TW" sz="3200" dirty="0">
                <a:latin typeface="Roboto" panose="02000000000000000000" pitchFamily="2" charset="0"/>
              </a:rPr>
              <a:t>the way for collecting </a:t>
            </a:r>
            <a:r>
              <a:rPr lang="en-US" altLang="zh-TW" sz="3200" b="1" i="1" dirty="0">
                <a:latin typeface="Roboto" panose="02000000000000000000" pitchFamily="2" charset="0"/>
              </a:rPr>
              <a:t>N</a:t>
            </a:r>
            <a:r>
              <a:rPr lang="en-US" altLang="zh-TW" sz="3200" b="1" i="1" baseline="-25000" dirty="0">
                <a:latin typeface="Roboto" panose="02000000000000000000" pitchFamily="2" charset="0"/>
              </a:rPr>
              <a:t>i</a:t>
            </a:r>
          </a:p>
          <a:p>
            <a:pPr lvl="1">
              <a:lnSpc>
                <a:spcPct val="120000"/>
              </a:lnSpc>
            </a:pPr>
            <a:r>
              <a:rPr lang="en-US" altLang="zh-TW" sz="2800" dirty="0" smtClean="0">
                <a:latin typeface="Roboto" panose="02000000000000000000" pitchFamily="2" charset="0"/>
              </a:rPr>
              <a:t>Our </a:t>
            </a:r>
            <a:r>
              <a:rPr lang="en-US" altLang="zh-TW" sz="2800" dirty="0">
                <a:latin typeface="Roboto" panose="02000000000000000000" pitchFamily="2" charset="0"/>
              </a:rPr>
              <a:t>filtering: </a:t>
            </a:r>
            <a:r>
              <a:rPr lang="en-US" altLang="zh-TW" sz="2800" dirty="0" smtClean="0">
                <a:latin typeface="Roboto" panose="02000000000000000000" pitchFamily="2" charset="0"/>
              </a:rPr>
              <a:t>two-pass strategy</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17</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Shared Representative Filtering (SRF)</a:t>
            </a:r>
            <a:endParaRPr lang="zh-TW" altLang="en-US" b="1" dirty="0">
              <a:solidFill>
                <a:srgbClr val="7030A0"/>
              </a:solidFill>
              <a:latin typeface="Roboto" panose="02000000000000000000" pitchFamily="2" charset="0"/>
            </a:endParaRPr>
          </a:p>
        </p:txBody>
      </p:sp>
      <p:sp>
        <p:nvSpPr>
          <p:cNvPr id="236" name="文字方塊 235"/>
          <p:cNvSpPr txBox="1"/>
          <p:nvPr/>
        </p:nvSpPr>
        <p:spPr>
          <a:xfrm>
            <a:off x="8993542" y="5439463"/>
            <a:ext cx="1854995" cy="461665"/>
          </a:xfrm>
          <a:prstGeom prst="rect">
            <a:avLst/>
          </a:prstGeom>
          <a:noFill/>
        </p:spPr>
        <p:txBody>
          <a:bodyPr wrap="non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Our Filtering</a:t>
            </a:r>
            <a:endParaRPr lang="zh-TW" altLang="en-US" sz="2400" dirty="0">
              <a:solidFill>
                <a:schemeClr val="accent1">
                  <a:lumMod val="75000"/>
                </a:schemeClr>
              </a:solidFill>
              <a:latin typeface="Roboto" panose="02000000000000000000" pitchFamily="2" charset="0"/>
              <a:cs typeface="Tahoma" panose="020B0604030504040204" pitchFamily="34" charset="0"/>
            </a:endParaRPr>
          </a:p>
        </p:txBody>
      </p:sp>
      <p:sp>
        <p:nvSpPr>
          <p:cNvPr id="484" name="文字方塊 483"/>
          <p:cNvSpPr txBox="1"/>
          <p:nvPr/>
        </p:nvSpPr>
        <p:spPr>
          <a:xfrm>
            <a:off x="1503242" y="2333564"/>
            <a:ext cx="5661646" cy="3637919"/>
          </a:xfrm>
          <a:prstGeom prst="rect">
            <a:avLst/>
          </a:prstGeom>
          <a:noFill/>
        </p:spPr>
        <p:txBody>
          <a:bodyPr wrap="square" rtlCol="0">
            <a:spAutoFit/>
          </a:bodyPr>
          <a:lstStyle/>
          <a:p>
            <a:pPr>
              <a:lnSpc>
                <a:spcPct val="120000"/>
              </a:lnSpc>
            </a:pPr>
            <a:r>
              <a:rPr lang="en-US" altLang="zh-TW" sz="2400" b="1" dirty="0" smtClean="0">
                <a:latin typeface="Roboto" panose="02000000000000000000" pitchFamily="2" charset="0"/>
              </a:rPr>
              <a:t>(1</a:t>
            </a:r>
            <a:r>
              <a:rPr lang="en-US" altLang="zh-TW" sz="2400" b="1" baseline="30000" dirty="0" smtClean="0">
                <a:latin typeface="Roboto" panose="02000000000000000000" pitchFamily="2" charset="0"/>
              </a:rPr>
              <a:t>st</a:t>
            </a:r>
            <a:r>
              <a:rPr lang="en-US" altLang="zh-TW" sz="2400" b="1" dirty="0" smtClean="0">
                <a:latin typeface="Roboto" panose="02000000000000000000" pitchFamily="2" charset="0"/>
              </a:rPr>
              <a:t> Pass) Representative searching:</a:t>
            </a:r>
          </a:p>
          <a:p>
            <a:pPr>
              <a:lnSpc>
                <a:spcPct val="120000"/>
              </a:lnSpc>
            </a:pPr>
            <a:r>
              <a:rPr lang="en-US" altLang="zh-TW" sz="2400" dirty="0" smtClean="0">
                <a:latin typeface="Roboto" panose="02000000000000000000" pitchFamily="2" charset="0"/>
              </a:rPr>
              <a:t>Find each pixel a valid and reliable representative depth </a:t>
            </a:r>
            <a:endParaRPr lang="en-US" altLang="zh-TW" sz="2400" dirty="0">
              <a:latin typeface="Roboto" panose="02000000000000000000" pitchFamily="2" charset="0"/>
            </a:endParaRPr>
          </a:p>
          <a:p>
            <a:pPr>
              <a:lnSpc>
                <a:spcPct val="120000"/>
              </a:lnSpc>
            </a:pPr>
            <a:endParaRPr lang="en-US" altLang="zh-TW" sz="2400" dirty="0">
              <a:latin typeface="Roboto" panose="02000000000000000000" pitchFamily="2" charset="0"/>
            </a:endParaRPr>
          </a:p>
          <a:p>
            <a:pPr>
              <a:lnSpc>
                <a:spcPct val="120000"/>
              </a:lnSpc>
            </a:pPr>
            <a:r>
              <a:rPr lang="en-US" altLang="zh-TW" sz="2400" b="1" dirty="0" smtClean="0">
                <a:latin typeface="Roboto" panose="02000000000000000000" pitchFamily="2" charset="0"/>
              </a:rPr>
              <a:t>(2</a:t>
            </a:r>
            <a:r>
              <a:rPr lang="en-US" altLang="zh-TW" sz="2400" b="1" baseline="30000" dirty="0" smtClean="0">
                <a:latin typeface="Roboto" panose="02000000000000000000" pitchFamily="2" charset="0"/>
              </a:rPr>
              <a:t>nd</a:t>
            </a:r>
            <a:r>
              <a:rPr lang="en-US" altLang="zh-TW" sz="2400" b="1" dirty="0" smtClean="0">
                <a:latin typeface="Roboto" panose="02000000000000000000" pitchFamily="2" charset="0"/>
              </a:rPr>
              <a:t> Pass) Depth reconstruction:</a:t>
            </a:r>
          </a:p>
          <a:p>
            <a:pPr>
              <a:lnSpc>
                <a:spcPct val="120000"/>
              </a:lnSpc>
            </a:pPr>
            <a:r>
              <a:rPr lang="en-US" altLang="zh-TW" sz="2400" dirty="0" smtClean="0">
                <a:latin typeface="Roboto" panose="02000000000000000000" pitchFamily="2" charset="0"/>
              </a:rPr>
              <a:t>Predict the depth value of an invalid pixel using the representatives in a small local filter</a:t>
            </a:r>
            <a:endParaRPr lang="en-US" altLang="zh-TW" sz="1600" dirty="0">
              <a:latin typeface="Roboto" panose="02000000000000000000" pitchFamily="2" charset="0"/>
            </a:endParaRPr>
          </a:p>
        </p:txBody>
      </p:sp>
      <p:grpSp>
        <p:nvGrpSpPr>
          <p:cNvPr id="512" name="群組 511"/>
          <p:cNvGrpSpPr/>
          <p:nvPr/>
        </p:nvGrpSpPr>
        <p:grpSpPr>
          <a:xfrm>
            <a:off x="8123800" y="1821600"/>
            <a:ext cx="3600000" cy="3600000"/>
            <a:chOff x="935660" y="464671"/>
            <a:chExt cx="5400000" cy="5400000"/>
          </a:xfrm>
        </p:grpSpPr>
        <p:sp>
          <p:nvSpPr>
            <p:cNvPr id="513" name="矩形 512"/>
            <p:cNvSpPr/>
            <p:nvPr/>
          </p:nvSpPr>
          <p:spPr>
            <a:xfrm>
              <a:off x="9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4" name="矩形 513"/>
            <p:cNvSpPr/>
            <p:nvPr/>
          </p:nvSpPr>
          <p:spPr>
            <a:xfrm>
              <a:off x="9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5" name="矩形 514"/>
            <p:cNvSpPr/>
            <p:nvPr/>
          </p:nvSpPr>
          <p:spPr>
            <a:xfrm>
              <a:off x="9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6" name="矩形 515"/>
            <p:cNvSpPr/>
            <p:nvPr/>
          </p:nvSpPr>
          <p:spPr>
            <a:xfrm>
              <a:off x="9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7" name="矩形 516"/>
            <p:cNvSpPr/>
            <p:nvPr/>
          </p:nvSpPr>
          <p:spPr>
            <a:xfrm>
              <a:off x="93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8" name="矩形 517"/>
            <p:cNvSpPr/>
            <p:nvPr/>
          </p:nvSpPr>
          <p:spPr>
            <a:xfrm>
              <a:off x="93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9" name="矩形 518"/>
            <p:cNvSpPr/>
            <p:nvPr/>
          </p:nvSpPr>
          <p:spPr>
            <a:xfrm>
              <a:off x="9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0" name="矩形 519"/>
            <p:cNvSpPr/>
            <p:nvPr/>
          </p:nvSpPr>
          <p:spPr>
            <a:xfrm>
              <a:off x="9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1" name="矩形 520"/>
            <p:cNvSpPr/>
            <p:nvPr/>
          </p:nvSpPr>
          <p:spPr>
            <a:xfrm>
              <a:off x="9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2" name="矩形 521"/>
            <p:cNvSpPr/>
            <p:nvPr/>
          </p:nvSpPr>
          <p:spPr>
            <a:xfrm>
              <a:off x="9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3" name="矩形 522"/>
            <p:cNvSpPr/>
            <p:nvPr/>
          </p:nvSpPr>
          <p:spPr>
            <a:xfrm>
              <a:off x="93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4" name="矩形 523"/>
            <p:cNvSpPr/>
            <p:nvPr/>
          </p:nvSpPr>
          <p:spPr>
            <a:xfrm>
              <a:off x="93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5" name="矩形 524"/>
            <p:cNvSpPr/>
            <p:nvPr/>
          </p:nvSpPr>
          <p:spPr>
            <a:xfrm>
              <a:off x="9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6" name="矩形 525"/>
            <p:cNvSpPr/>
            <p:nvPr/>
          </p:nvSpPr>
          <p:spPr>
            <a:xfrm>
              <a:off x="9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7" name="矩形 526"/>
            <p:cNvSpPr/>
            <p:nvPr/>
          </p:nvSpPr>
          <p:spPr>
            <a:xfrm>
              <a:off x="9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8" name="矩形 527"/>
            <p:cNvSpPr/>
            <p:nvPr/>
          </p:nvSpPr>
          <p:spPr>
            <a:xfrm>
              <a:off x="12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9" name="矩形 528"/>
            <p:cNvSpPr/>
            <p:nvPr/>
          </p:nvSpPr>
          <p:spPr>
            <a:xfrm>
              <a:off x="12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0" name="矩形 529"/>
            <p:cNvSpPr/>
            <p:nvPr/>
          </p:nvSpPr>
          <p:spPr>
            <a:xfrm>
              <a:off x="12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1" name="矩形 530"/>
            <p:cNvSpPr/>
            <p:nvPr/>
          </p:nvSpPr>
          <p:spPr>
            <a:xfrm>
              <a:off x="129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2" name="矩形 531"/>
            <p:cNvSpPr/>
            <p:nvPr/>
          </p:nvSpPr>
          <p:spPr>
            <a:xfrm>
              <a:off x="129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3" name="矩形 532"/>
            <p:cNvSpPr/>
            <p:nvPr/>
          </p:nvSpPr>
          <p:spPr>
            <a:xfrm>
              <a:off x="129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4" name="矩形 533"/>
            <p:cNvSpPr/>
            <p:nvPr/>
          </p:nvSpPr>
          <p:spPr>
            <a:xfrm>
              <a:off x="129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5" name="矩形 534"/>
            <p:cNvSpPr/>
            <p:nvPr/>
          </p:nvSpPr>
          <p:spPr>
            <a:xfrm>
              <a:off x="129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6" name="矩形 535"/>
            <p:cNvSpPr/>
            <p:nvPr/>
          </p:nvSpPr>
          <p:spPr>
            <a:xfrm>
              <a:off x="129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7" name="矩形 536"/>
            <p:cNvSpPr/>
            <p:nvPr/>
          </p:nvSpPr>
          <p:spPr>
            <a:xfrm>
              <a:off x="129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8" name="矩形 537"/>
            <p:cNvSpPr/>
            <p:nvPr/>
          </p:nvSpPr>
          <p:spPr>
            <a:xfrm>
              <a:off x="129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9" name="矩形 538"/>
            <p:cNvSpPr/>
            <p:nvPr/>
          </p:nvSpPr>
          <p:spPr>
            <a:xfrm>
              <a:off x="129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0" name="矩形 539"/>
            <p:cNvSpPr/>
            <p:nvPr/>
          </p:nvSpPr>
          <p:spPr>
            <a:xfrm>
              <a:off x="12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1" name="矩形 540"/>
            <p:cNvSpPr/>
            <p:nvPr/>
          </p:nvSpPr>
          <p:spPr>
            <a:xfrm>
              <a:off x="12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2" name="矩形 541"/>
            <p:cNvSpPr/>
            <p:nvPr/>
          </p:nvSpPr>
          <p:spPr>
            <a:xfrm>
              <a:off x="12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3" name="矩形 542"/>
            <p:cNvSpPr/>
            <p:nvPr/>
          </p:nvSpPr>
          <p:spPr>
            <a:xfrm>
              <a:off x="16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4" name="矩形 543"/>
            <p:cNvSpPr/>
            <p:nvPr/>
          </p:nvSpPr>
          <p:spPr>
            <a:xfrm>
              <a:off x="16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5" name="矩形 544"/>
            <p:cNvSpPr/>
            <p:nvPr/>
          </p:nvSpPr>
          <p:spPr>
            <a:xfrm>
              <a:off x="16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6" name="矩形 545"/>
            <p:cNvSpPr/>
            <p:nvPr/>
          </p:nvSpPr>
          <p:spPr>
            <a:xfrm>
              <a:off x="165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7" name="矩形 546"/>
            <p:cNvSpPr/>
            <p:nvPr/>
          </p:nvSpPr>
          <p:spPr>
            <a:xfrm>
              <a:off x="165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8" name="矩形 547"/>
            <p:cNvSpPr/>
            <p:nvPr/>
          </p:nvSpPr>
          <p:spPr>
            <a:xfrm>
              <a:off x="165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9" name="矩形 548"/>
            <p:cNvSpPr/>
            <p:nvPr/>
          </p:nvSpPr>
          <p:spPr>
            <a:xfrm>
              <a:off x="16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0" name="矩形 549"/>
            <p:cNvSpPr/>
            <p:nvPr/>
          </p:nvSpPr>
          <p:spPr>
            <a:xfrm>
              <a:off x="16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1" name="矩形 550"/>
            <p:cNvSpPr/>
            <p:nvPr/>
          </p:nvSpPr>
          <p:spPr>
            <a:xfrm>
              <a:off x="16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2" name="矩形 551"/>
            <p:cNvSpPr/>
            <p:nvPr/>
          </p:nvSpPr>
          <p:spPr>
            <a:xfrm>
              <a:off x="165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3" name="矩形 552"/>
            <p:cNvSpPr/>
            <p:nvPr/>
          </p:nvSpPr>
          <p:spPr>
            <a:xfrm>
              <a:off x="165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4" name="矩形 553"/>
            <p:cNvSpPr/>
            <p:nvPr/>
          </p:nvSpPr>
          <p:spPr>
            <a:xfrm>
              <a:off x="165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5" name="矩形 554"/>
            <p:cNvSpPr/>
            <p:nvPr/>
          </p:nvSpPr>
          <p:spPr>
            <a:xfrm>
              <a:off x="165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6" name="矩形 555"/>
            <p:cNvSpPr/>
            <p:nvPr/>
          </p:nvSpPr>
          <p:spPr>
            <a:xfrm>
              <a:off x="16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7" name="矩形 556"/>
            <p:cNvSpPr/>
            <p:nvPr/>
          </p:nvSpPr>
          <p:spPr>
            <a:xfrm>
              <a:off x="16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8" name="矩形 557"/>
            <p:cNvSpPr/>
            <p:nvPr/>
          </p:nvSpPr>
          <p:spPr>
            <a:xfrm>
              <a:off x="20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9" name="矩形 558"/>
            <p:cNvSpPr/>
            <p:nvPr/>
          </p:nvSpPr>
          <p:spPr>
            <a:xfrm>
              <a:off x="20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0" name="矩形 559"/>
            <p:cNvSpPr/>
            <p:nvPr/>
          </p:nvSpPr>
          <p:spPr>
            <a:xfrm>
              <a:off x="20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1" name="矩形 560"/>
            <p:cNvSpPr/>
            <p:nvPr/>
          </p:nvSpPr>
          <p:spPr>
            <a:xfrm>
              <a:off x="201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2" name="矩形 561"/>
            <p:cNvSpPr/>
            <p:nvPr/>
          </p:nvSpPr>
          <p:spPr>
            <a:xfrm>
              <a:off x="201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3" name="矩形 562"/>
            <p:cNvSpPr/>
            <p:nvPr/>
          </p:nvSpPr>
          <p:spPr>
            <a:xfrm>
              <a:off x="20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4" name="矩形 563"/>
            <p:cNvSpPr/>
            <p:nvPr/>
          </p:nvSpPr>
          <p:spPr>
            <a:xfrm>
              <a:off x="20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5" name="矩形 564"/>
            <p:cNvSpPr/>
            <p:nvPr/>
          </p:nvSpPr>
          <p:spPr>
            <a:xfrm>
              <a:off x="20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6" name="矩形 565"/>
            <p:cNvSpPr/>
            <p:nvPr/>
          </p:nvSpPr>
          <p:spPr>
            <a:xfrm>
              <a:off x="20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7" name="矩形 566"/>
            <p:cNvSpPr/>
            <p:nvPr/>
          </p:nvSpPr>
          <p:spPr>
            <a:xfrm>
              <a:off x="20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8" name="矩形 567"/>
            <p:cNvSpPr/>
            <p:nvPr/>
          </p:nvSpPr>
          <p:spPr>
            <a:xfrm>
              <a:off x="201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9" name="矩形 568"/>
            <p:cNvSpPr/>
            <p:nvPr/>
          </p:nvSpPr>
          <p:spPr>
            <a:xfrm>
              <a:off x="201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0" name="矩形 569"/>
            <p:cNvSpPr/>
            <p:nvPr/>
          </p:nvSpPr>
          <p:spPr>
            <a:xfrm>
              <a:off x="20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1" name="矩形 570"/>
            <p:cNvSpPr/>
            <p:nvPr/>
          </p:nvSpPr>
          <p:spPr>
            <a:xfrm>
              <a:off x="20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2" name="矩形 571"/>
            <p:cNvSpPr/>
            <p:nvPr/>
          </p:nvSpPr>
          <p:spPr>
            <a:xfrm>
              <a:off x="20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3" name="矩形 572"/>
            <p:cNvSpPr/>
            <p:nvPr/>
          </p:nvSpPr>
          <p:spPr>
            <a:xfrm>
              <a:off x="237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4" name="矩形 573"/>
            <p:cNvSpPr/>
            <p:nvPr/>
          </p:nvSpPr>
          <p:spPr>
            <a:xfrm>
              <a:off x="237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5" name="矩形 574"/>
            <p:cNvSpPr/>
            <p:nvPr/>
          </p:nvSpPr>
          <p:spPr>
            <a:xfrm>
              <a:off x="23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6" name="矩形 575"/>
            <p:cNvSpPr/>
            <p:nvPr/>
          </p:nvSpPr>
          <p:spPr>
            <a:xfrm>
              <a:off x="237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7" name="矩形 576"/>
            <p:cNvSpPr/>
            <p:nvPr/>
          </p:nvSpPr>
          <p:spPr>
            <a:xfrm>
              <a:off x="237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8" name="矩形 577"/>
            <p:cNvSpPr/>
            <p:nvPr/>
          </p:nvSpPr>
          <p:spPr>
            <a:xfrm>
              <a:off x="23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9" name="矩形 578"/>
            <p:cNvSpPr/>
            <p:nvPr/>
          </p:nvSpPr>
          <p:spPr>
            <a:xfrm>
              <a:off x="23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0" name="矩形 579"/>
            <p:cNvSpPr/>
            <p:nvPr/>
          </p:nvSpPr>
          <p:spPr>
            <a:xfrm>
              <a:off x="23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1" name="矩形 580"/>
            <p:cNvSpPr/>
            <p:nvPr/>
          </p:nvSpPr>
          <p:spPr>
            <a:xfrm>
              <a:off x="23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2" name="矩形 581"/>
            <p:cNvSpPr/>
            <p:nvPr/>
          </p:nvSpPr>
          <p:spPr>
            <a:xfrm>
              <a:off x="23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3" name="矩形 582"/>
            <p:cNvSpPr/>
            <p:nvPr/>
          </p:nvSpPr>
          <p:spPr>
            <a:xfrm>
              <a:off x="237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4" name="矩形 583"/>
            <p:cNvSpPr/>
            <p:nvPr/>
          </p:nvSpPr>
          <p:spPr>
            <a:xfrm>
              <a:off x="237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5" name="矩形 584"/>
            <p:cNvSpPr/>
            <p:nvPr/>
          </p:nvSpPr>
          <p:spPr>
            <a:xfrm>
              <a:off x="23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6" name="矩形 585"/>
            <p:cNvSpPr/>
            <p:nvPr/>
          </p:nvSpPr>
          <p:spPr>
            <a:xfrm>
              <a:off x="237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7" name="矩形 586"/>
            <p:cNvSpPr/>
            <p:nvPr/>
          </p:nvSpPr>
          <p:spPr>
            <a:xfrm>
              <a:off x="237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8" name="矩形 587"/>
            <p:cNvSpPr/>
            <p:nvPr/>
          </p:nvSpPr>
          <p:spPr>
            <a:xfrm>
              <a:off x="27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9" name="矩形 588"/>
            <p:cNvSpPr/>
            <p:nvPr/>
          </p:nvSpPr>
          <p:spPr>
            <a:xfrm>
              <a:off x="27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0" name="矩形 589"/>
            <p:cNvSpPr/>
            <p:nvPr/>
          </p:nvSpPr>
          <p:spPr>
            <a:xfrm>
              <a:off x="27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1" name="矩形 590"/>
            <p:cNvSpPr/>
            <p:nvPr/>
          </p:nvSpPr>
          <p:spPr>
            <a:xfrm>
              <a:off x="27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2" name="矩形 591"/>
            <p:cNvSpPr/>
            <p:nvPr/>
          </p:nvSpPr>
          <p:spPr>
            <a:xfrm>
              <a:off x="273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3" name="矩形 592"/>
            <p:cNvSpPr/>
            <p:nvPr/>
          </p:nvSpPr>
          <p:spPr>
            <a:xfrm>
              <a:off x="273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4" name="矩形 593"/>
            <p:cNvSpPr/>
            <p:nvPr/>
          </p:nvSpPr>
          <p:spPr>
            <a:xfrm>
              <a:off x="273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5" name="矩形 594"/>
            <p:cNvSpPr/>
            <p:nvPr/>
          </p:nvSpPr>
          <p:spPr>
            <a:xfrm>
              <a:off x="273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6" name="矩形 595"/>
            <p:cNvSpPr/>
            <p:nvPr/>
          </p:nvSpPr>
          <p:spPr>
            <a:xfrm>
              <a:off x="273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7" name="矩形 596"/>
            <p:cNvSpPr/>
            <p:nvPr/>
          </p:nvSpPr>
          <p:spPr>
            <a:xfrm>
              <a:off x="273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8" name="矩形 597"/>
            <p:cNvSpPr/>
            <p:nvPr/>
          </p:nvSpPr>
          <p:spPr>
            <a:xfrm>
              <a:off x="273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9" name="矩形 598"/>
            <p:cNvSpPr/>
            <p:nvPr/>
          </p:nvSpPr>
          <p:spPr>
            <a:xfrm>
              <a:off x="273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0" name="矩形 599"/>
            <p:cNvSpPr/>
            <p:nvPr/>
          </p:nvSpPr>
          <p:spPr>
            <a:xfrm>
              <a:off x="27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1" name="矩形 600"/>
            <p:cNvSpPr/>
            <p:nvPr/>
          </p:nvSpPr>
          <p:spPr>
            <a:xfrm>
              <a:off x="27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2" name="矩形 601"/>
            <p:cNvSpPr/>
            <p:nvPr/>
          </p:nvSpPr>
          <p:spPr>
            <a:xfrm>
              <a:off x="27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3" name="矩形 602"/>
            <p:cNvSpPr/>
            <p:nvPr/>
          </p:nvSpPr>
          <p:spPr>
            <a:xfrm>
              <a:off x="30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4" name="矩形 603"/>
            <p:cNvSpPr/>
            <p:nvPr/>
          </p:nvSpPr>
          <p:spPr>
            <a:xfrm>
              <a:off x="30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5" name="矩形 604"/>
            <p:cNvSpPr/>
            <p:nvPr/>
          </p:nvSpPr>
          <p:spPr>
            <a:xfrm>
              <a:off x="30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6" name="矩形 605"/>
            <p:cNvSpPr/>
            <p:nvPr/>
          </p:nvSpPr>
          <p:spPr>
            <a:xfrm>
              <a:off x="309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7" name="矩形 606"/>
            <p:cNvSpPr/>
            <p:nvPr/>
          </p:nvSpPr>
          <p:spPr>
            <a:xfrm>
              <a:off x="309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8" name="矩形 607"/>
            <p:cNvSpPr/>
            <p:nvPr/>
          </p:nvSpPr>
          <p:spPr>
            <a:xfrm>
              <a:off x="309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9" name="矩形 608"/>
            <p:cNvSpPr/>
            <p:nvPr/>
          </p:nvSpPr>
          <p:spPr>
            <a:xfrm>
              <a:off x="309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0" name="矩形 609"/>
            <p:cNvSpPr/>
            <p:nvPr/>
          </p:nvSpPr>
          <p:spPr>
            <a:xfrm>
              <a:off x="309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1" name="矩形 610"/>
            <p:cNvSpPr/>
            <p:nvPr/>
          </p:nvSpPr>
          <p:spPr>
            <a:xfrm>
              <a:off x="309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2" name="矩形 611"/>
            <p:cNvSpPr/>
            <p:nvPr/>
          </p:nvSpPr>
          <p:spPr>
            <a:xfrm>
              <a:off x="309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3" name="矩形 612"/>
            <p:cNvSpPr/>
            <p:nvPr/>
          </p:nvSpPr>
          <p:spPr>
            <a:xfrm>
              <a:off x="309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4" name="矩形 613"/>
            <p:cNvSpPr/>
            <p:nvPr/>
          </p:nvSpPr>
          <p:spPr>
            <a:xfrm>
              <a:off x="309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5" name="矩形 614"/>
            <p:cNvSpPr/>
            <p:nvPr/>
          </p:nvSpPr>
          <p:spPr>
            <a:xfrm>
              <a:off x="30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6" name="矩形 615"/>
            <p:cNvSpPr/>
            <p:nvPr/>
          </p:nvSpPr>
          <p:spPr>
            <a:xfrm>
              <a:off x="30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7" name="矩形 616"/>
            <p:cNvSpPr/>
            <p:nvPr/>
          </p:nvSpPr>
          <p:spPr>
            <a:xfrm>
              <a:off x="30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8" name="矩形 617"/>
            <p:cNvSpPr/>
            <p:nvPr/>
          </p:nvSpPr>
          <p:spPr>
            <a:xfrm>
              <a:off x="34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9" name="矩形 618"/>
            <p:cNvSpPr/>
            <p:nvPr/>
          </p:nvSpPr>
          <p:spPr>
            <a:xfrm>
              <a:off x="34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0" name="矩形 619"/>
            <p:cNvSpPr/>
            <p:nvPr/>
          </p:nvSpPr>
          <p:spPr>
            <a:xfrm>
              <a:off x="34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1" name="矩形 620"/>
            <p:cNvSpPr/>
            <p:nvPr/>
          </p:nvSpPr>
          <p:spPr>
            <a:xfrm>
              <a:off x="345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2" name="矩形 621"/>
            <p:cNvSpPr/>
            <p:nvPr/>
          </p:nvSpPr>
          <p:spPr>
            <a:xfrm>
              <a:off x="345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3" name="矩形 622"/>
            <p:cNvSpPr/>
            <p:nvPr/>
          </p:nvSpPr>
          <p:spPr>
            <a:xfrm>
              <a:off x="345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4" name="矩形 623"/>
            <p:cNvSpPr/>
            <p:nvPr/>
          </p:nvSpPr>
          <p:spPr>
            <a:xfrm>
              <a:off x="345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5" name="矩形 624"/>
            <p:cNvSpPr/>
            <p:nvPr/>
          </p:nvSpPr>
          <p:spPr>
            <a:xfrm>
              <a:off x="345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6" name="矩形 625"/>
            <p:cNvSpPr/>
            <p:nvPr/>
          </p:nvSpPr>
          <p:spPr>
            <a:xfrm>
              <a:off x="345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7" name="矩形 626"/>
            <p:cNvSpPr/>
            <p:nvPr/>
          </p:nvSpPr>
          <p:spPr>
            <a:xfrm>
              <a:off x="345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8" name="矩形 627"/>
            <p:cNvSpPr/>
            <p:nvPr/>
          </p:nvSpPr>
          <p:spPr>
            <a:xfrm>
              <a:off x="345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9" name="矩形 628"/>
            <p:cNvSpPr/>
            <p:nvPr/>
          </p:nvSpPr>
          <p:spPr>
            <a:xfrm>
              <a:off x="345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0" name="矩形 629"/>
            <p:cNvSpPr/>
            <p:nvPr/>
          </p:nvSpPr>
          <p:spPr>
            <a:xfrm>
              <a:off x="3455660"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1" name="矩形 630"/>
            <p:cNvSpPr/>
            <p:nvPr/>
          </p:nvSpPr>
          <p:spPr>
            <a:xfrm>
              <a:off x="34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2" name="矩形 631"/>
            <p:cNvSpPr/>
            <p:nvPr/>
          </p:nvSpPr>
          <p:spPr>
            <a:xfrm>
              <a:off x="34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3" name="矩形 632"/>
            <p:cNvSpPr/>
            <p:nvPr/>
          </p:nvSpPr>
          <p:spPr>
            <a:xfrm>
              <a:off x="38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4" name="矩形 633"/>
            <p:cNvSpPr/>
            <p:nvPr/>
          </p:nvSpPr>
          <p:spPr>
            <a:xfrm>
              <a:off x="38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5" name="矩形 634"/>
            <p:cNvSpPr/>
            <p:nvPr/>
          </p:nvSpPr>
          <p:spPr>
            <a:xfrm>
              <a:off x="38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6" name="矩形 635"/>
            <p:cNvSpPr/>
            <p:nvPr/>
          </p:nvSpPr>
          <p:spPr>
            <a:xfrm>
              <a:off x="381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7" name="矩形 636"/>
            <p:cNvSpPr/>
            <p:nvPr/>
          </p:nvSpPr>
          <p:spPr>
            <a:xfrm>
              <a:off x="381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8" name="矩形 637"/>
            <p:cNvSpPr/>
            <p:nvPr/>
          </p:nvSpPr>
          <p:spPr>
            <a:xfrm>
              <a:off x="381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9" name="矩形 638"/>
            <p:cNvSpPr/>
            <p:nvPr/>
          </p:nvSpPr>
          <p:spPr>
            <a:xfrm>
              <a:off x="381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0" name="矩形 639"/>
            <p:cNvSpPr/>
            <p:nvPr/>
          </p:nvSpPr>
          <p:spPr>
            <a:xfrm>
              <a:off x="381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1" name="矩形 640"/>
            <p:cNvSpPr/>
            <p:nvPr/>
          </p:nvSpPr>
          <p:spPr>
            <a:xfrm>
              <a:off x="38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2" name="矩形 641"/>
            <p:cNvSpPr/>
            <p:nvPr/>
          </p:nvSpPr>
          <p:spPr>
            <a:xfrm>
              <a:off x="38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3" name="矩形 642"/>
            <p:cNvSpPr/>
            <p:nvPr/>
          </p:nvSpPr>
          <p:spPr>
            <a:xfrm>
              <a:off x="381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4" name="矩形 643"/>
            <p:cNvSpPr/>
            <p:nvPr/>
          </p:nvSpPr>
          <p:spPr>
            <a:xfrm>
              <a:off x="381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5" name="矩形 644"/>
            <p:cNvSpPr/>
            <p:nvPr/>
          </p:nvSpPr>
          <p:spPr>
            <a:xfrm>
              <a:off x="38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6" name="矩形 645"/>
            <p:cNvSpPr/>
            <p:nvPr/>
          </p:nvSpPr>
          <p:spPr>
            <a:xfrm>
              <a:off x="38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7" name="矩形 646"/>
            <p:cNvSpPr/>
            <p:nvPr/>
          </p:nvSpPr>
          <p:spPr>
            <a:xfrm>
              <a:off x="38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8" name="矩形 647"/>
            <p:cNvSpPr/>
            <p:nvPr/>
          </p:nvSpPr>
          <p:spPr>
            <a:xfrm>
              <a:off x="41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9" name="矩形 648"/>
            <p:cNvSpPr/>
            <p:nvPr/>
          </p:nvSpPr>
          <p:spPr>
            <a:xfrm>
              <a:off x="41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0" name="矩形 649"/>
            <p:cNvSpPr/>
            <p:nvPr/>
          </p:nvSpPr>
          <p:spPr>
            <a:xfrm>
              <a:off x="41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1" name="矩形 650"/>
            <p:cNvSpPr/>
            <p:nvPr/>
          </p:nvSpPr>
          <p:spPr>
            <a:xfrm>
              <a:off x="41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2" name="矩形 651"/>
            <p:cNvSpPr/>
            <p:nvPr/>
          </p:nvSpPr>
          <p:spPr>
            <a:xfrm>
              <a:off x="41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3" name="矩形 652"/>
            <p:cNvSpPr/>
            <p:nvPr/>
          </p:nvSpPr>
          <p:spPr>
            <a:xfrm>
              <a:off x="41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4" name="矩形 653"/>
            <p:cNvSpPr/>
            <p:nvPr/>
          </p:nvSpPr>
          <p:spPr>
            <a:xfrm>
              <a:off x="41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5" name="矩形 654"/>
            <p:cNvSpPr/>
            <p:nvPr/>
          </p:nvSpPr>
          <p:spPr>
            <a:xfrm>
              <a:off x="41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6" name="矩形 655"/>
            <p:cNvSpPr/>
            <p:nvPr/>
          </p:nvSpPr>
          <p:spPr>
            <a:xfrm>
              <a:off x="41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7" name="矩形 656"/>
            <p:cNvSpPr/>
            <p:nvPr/>
          </p:nvSpPr>
          <p:spPr>
            <a:xfrm>
              <a:off x="41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8" name="矩形 657"/>
            <p:cNvSpPr/>
            <p:nvPr/>
          </p:nvSpPr>
          <p:spPr>
            <a:xfrm>
              <a:off x="41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9" name="矩形 658"/>
            <p:cNvSpPr/>
            <p:nvPr/>
          </p:nvSpPr>
          <p:spPr>
            <a:xfrm>
              <a:off x="41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0" name="矩形 659"/>
            <p:cNvSpPr/>
            <p:nvPr/>
          </p:nvSpPr>
          <p:spPr>
            <a:xfrm>
              <a:off x="41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1" name="矩形 660"/>
            <p:cNvSpPr/>
            <p:nvPr/>
          </p:nvSpPr>
          <p:spPr>
            <a:xfrm>
              <a:off x="41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2" name="矩形 661"/>
            <p:cNvSpPr/>
            <p:nvPr/>
          </p:nvSpPr>
          <p:spPr>
            <a:xfrm>
              <a:off x="41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3" name="矩形 662"/>
            <p:cNvSpPr/>
            <p:nvPr/>
          </p:nvSpPr>
          <p:spPr>
            <a:xfrm>
              <a:off x="453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4" name="矩形 663"/>
            <p:cNvSpPr/>
            <p:nvPr/>
          </p:nvSpPr>
          <p:spPr>
            <a:xfrm>
              <a:off x="453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5" name="矩形 664"/>
            <p:cNvSpPr/>
            <p:nvPr/>
          </p:nvSpPr>
          <p:spPr>
            <a:xfrm>
              <a:off x="45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6" name="矩形 665"/>
            <p:cNvSpPr/>
            <p:nvPr/>
          </p:nvSpPr>
          <p:spPr>
            <a:xfrm>
              <a:off x="45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7" name="矩形 666"/>
            <p:cNvSpPr/>
            <p:nvPr/>
          </p:nvSpPr>
          <p:spPr>
            <a:xfrm>
              <a:off x="45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8" name="矩形 667"/>
            <p:cNvSpPr/>
            <p:nvPr/>
          </p:nvSpPr>
          <p:spPr>
            <a:xfrm>
              <a:off x="45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9" name="矩形 668"/>
            <p:cNvSpPr/>
            <p:nvPr/>
          </p:nvSpPr>
          <p:spPr>
            <a:xfrm>
              <a:off x="45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0" name="矩形 669"/>
            <p:cNvSpPr/>
            <p:nvPr/>
          </p:nvSpPr>
          <p:spPr>
            <a:xfrm>
              <a:off x="45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1" name="矩形 670"/>
            <p:cNvSpPr/>
            <p:nvPr/>
          </p:nvSpPr>
          <p:spPr>
            <a:xfrm>
              <a:off x="45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2" name="矩形 671"/>
            <p:cNvSpPr/>
            <p:nvPr/>
          </p:nvSpPr>
          <p:spPr>
            <a:xfrm>
              <a:off x="45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3" name="矩形 672"/>
            <p:cNvSpPr/>
            <p:nvPr/>
          </p:nvSpPr>
          <p:spPr>
            <a:xfrm>
              <a:off x="45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4" name="矩形 673"/>
            <p:cNvSpPr/>
            <p:nvPr/>
          </p:nvSpPr>
          <p:spPr>
            <a:xfrm>
              <a:off x="45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5" name="矩形 674"/>
            <p:cNvSpPr/>
            <p:nvPr/>
          </p:nvSpPr>
          <p:spPr>
            <a:xfrm>
              <a:off x="45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6" name="矩形 675"/>
            <p:cNvSpPr/>
            <p:nvPr/>
          </p:nvSpPr>
          <p:spPr>
            <a:xfrm>
              <a:off x="453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7" name="矩形 676"/>
            <p:cNvSpPr/>
            <p:nvPr/>
          </p:nvSpPr>
          <p:spPr>
            <a:xfrm>
              <a:off x="453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8" name="矩形 677"/>
            <p:cNvSpPr/>
            <p:nvPr/>
          </p:nvSpPr>
          <p:spPr>
            <a:xfrm>
              <a:off x="489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9" name="矩形 678"/>
            <p:cNvSpPr/>
            <p:nvPr/>
          </p:nvSpPr>
          <p:spPr>
            <a:xfrm>
              <a:off x="489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0" name="矩形 679"/>
            <p:cNvSpPr/>
            <p:nvPr/>
          </p:nvSpPr>
          <p:spPr>
            <a:xfrm>
              <a:off x="48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1" name="矩形 680"/>
            <p:cNvSpPr/>
            <p:nvPr/>
          </p:nvSpPr>
          <p:spPr>
            <a:xfrm>
              <a:off x="48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2" name="矩形 681"/>
            <p:cNvSpPr/>
            <p:nvPr/>
          </p:nvSpPr>
          <p:spPr>
            <a:xfrm>
              <a:off x="48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3" name="矩形 682"/>
            <p:cNvSpPr/>
            <p:nvPr/>
          </p:nvSpPr>
          <p:spPr>
            <a:xfrm>
              <a:off x="48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4" name="矩形 683"/>
            <p:cNvSpPr/>
            <p:nvPr/>
          </p:nvSpPr>
          <p:spPr>
            <a:xfrm>
              <a:off x="48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5" name="矩形 684"/>
            <p:cNvSpPr/>
            <p:nvPr/>
          </p:nvSpPr>
          <p:spPr>
            <a:xfrm>
              <a:off x="48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6" name="矩形 685"/>
            <p:cNvSpPr/>
            <p:nvPr/>
          </p:nvSpPr>
          <p:spPr>
            <a:xfrm>
              <a:off x="48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7" name="矩形 686"/>
            <p:cNvSpPr/>
            <p:nvPr/>
          </p:nvSpPr>
          <p:spPr>
            <a:xfrm>
              <a:off x="48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8" name="矩形 687"/>
            <p:cNvSpPr/>
            <p:nvPr/>
          </p:nvSpPr>
          <p:spPr>
            <a:xfrm>
              <a:off x="48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9" name="矩形 688"/>
            <p:cNvSpPr/>
            <p:nvPr/>
          </p:nvSpPr>
          <p:spPr>
            <a:xfrm>
              <a:off x="48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0" name="矩形 689"/>
            <p:cNvSpPr/>
            <p:nvPr/>
          </p:nvSpPr>
          <p:spPr>
            <a:xfrm>
              <a:off x="48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1" name="矩形 690"/>
            <p:cNvSpPr/>
            <p:nvPr/>
          </p:nvSpPr>
          <p:spPr>
            <a:xfrm>
              <a:off x="489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2" name="矩形 691"/>
            <p:cNvSpPr/>
            <p:nvPr/>
          </p:nvSpPr>
          <p:spPr>
            <a:xfrm>
              <a:off x="489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3" name="矩形 692"/>
            <p:cNvSpPr/>
            <p:nvPr/>
          </p:nvSpPr>
          <p:spPr>
            <a:xfrm>
              <a:off x="525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4" name="矩形 693"/>
            <p:cNvSpPr/>
            <p:nvPr/>
          </p:nvSpPr>
          <p:spPr>
            <a:xfrm>
              <a:off x="525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5" name="矩形 694"/>
            <p:cNvSpPr/>
            <p:nvPr/>
          </p:nvSpPr>
          <p:spPr>
            <a:xfrm>
              <a:off x="52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6" name="矩形 695"/>
            <p:cNvSpPr/>
            <p:nvPr/>
          </p:nvSpPr>
          <p:spPr>
            <a:xfrm>
              <a:off x="52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7" name="矩形 696"/>
            <p:cNvSpPr/>
            <p:nvPr/>
          </p:nvSpPr>
          <p:spPr>
            <a:xfrm>
              <a:off x="52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8" name="矩形 697"/>
            <p:cNvSpPr/>
            <p:nvPr/>
          </p:nvSpPr>
          <p:spPr>
            <a:xfrm>
              <a:off x="52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9" name="矩形 698"/>
            <p:cNvSpPr/>
            <p:nvPr/>
          </p:nvSpPr>
          <p:spPr>
            <a:xfrm>
              <a:off x="525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0" name="矩形 699"/>
            <p:cNvSpPr/>
            <p:nvPr/>
          </p:nvSpPr>
          <p:spPr>
            <a:xfrm>
              <a:off x="525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1" name="矩形 700"/>
            <p:cNvSpPr/>
            <p:nvPr/>
          </p:nvSpPr>
          <p:spPr>
            <a:xfrm>
              <a:off x="525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2" name="矩形 701"/>
            <p:cNvSpPr/>
            <p:nvPr/>
          </p:nvSpPr>
          <p:spPr>
            <a:xfrm>
              <a:off x="52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3" name="矩形 702"/>
            <p:cNvSpPr/>
            <p:nvPr/>
          </p:nvSpPr>
          <p:spPr>
            <a:xfrm>
              <a:off x="52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4" name="矩形 703"/>
            <p:cNvSpPr/>
            <p:nvPr/>
          </p:nvSpPr>
          <p:spPr>
            <a:xfrm>
              <a:off x="52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5" name="矩形 704"/>
            <p:cNvSpPr/>
            <p:nvPr/>
          </p:nvSpPr>
          <p:spPr>
            <a:xfrm>
              <a:off x="52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6" name="矩形 705"/>
            <p:cNvSpPr/>
            <p:nvPr/>
          </p:nvSpPr>
          <p:spPr>
            <a:xfrm>
              <a:off x="525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7" name="矩形 706"/>
            <p:cNvSpPr/>
            <p:nvPr/>
          </p:nvSpPr>
          <p:spPr>
            <a:xfrm>
              <a:off x="525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8" name="矩形 707"/>
            <p:cNvSpPr/>
            <p:nvPr/>
          </p:nvSpPr>
          <p:spPr>
            <a:xfrm>
              <a:off x="561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9" name="矩形 708"/>
            <p:cNvSpPr/>
            <p:nvPr/>
          </p:nvSpPr>
          <p:spPr>
            <a:xfrm>
              <a:off x="561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0" name="矩形 709"/>
            <p:cNvSpPr/>
            <p:nvPr/>
          </p:nvSpPr>
          <p:spPr>
            <a:xfrm>
              <a:off x="56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1" name="矩形 710"/>
            <p:cNvSpPr/>
            <p:nvPr/>
          </p:nvSpPr>
          <p:spPr>
            <a:xfrm>
              <a:off x="56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2" name="矩形 711"/>
            <p:cNvSpPr/>
            <p:nvPr/>
          </p:nvSpPr>
          <p:spPr>
            <a:xfrm>
              <a:off x="56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3" name="矩形 712"/>
            <p:cNvSpPr/>
            <p:nvPr/>
          </p:nvSpPr>
          <p:spPr>
            <a:xfrm>
              <a:off x="561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4" name="矩形 713"/>
            <p:cNvSpPr/>
            <p:nvPr/>
          </p:nvSpPr>
          <p:spPr>
            <a:xfrm>
              <a:off x="561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5" name="矩形 714"/>
            <p:cNvSpPr/>
            <p:nvPr/>
          </p:nvSpPr>
          <p:spPr>
            <a:xfrm>
              <a:off x="561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6" name="矩形 715"/>
            <p:cNvSpPr/>
            <p:nvPr/>
          </p:nvSpPr>
          <p:spPr>
            <a:xfrm>
              <a:off x="561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7" name="矩形 716"/>
            <p:cNvSpPr/>
            <p:nvPr/>
          </p:nvSpPr>
          <p:spPr>
            <a:xfrm>
              <a:off x="561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8" name="矩形 717"/>
            <p:cNvSpPr/>
            <p:nvPr/>
          </p:nvSpPr>
          <p:spPr>
            <a:xfrm>
              <a:off x="56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9" name="矩形 718"/>
            <p:cNvSpPr/>
            <p:nvPr/>
          </p:nvSpPr>
          <p:spPr>
            <a:xfrm>
              <a:off x="56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0" name="矩形 719"/>
            <p:cNvSpPr/>
            <p:nvPr/>
          </p:nvSpPr>
          <p:spPr>
            <a:xfrm>
              <a:off x="56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1" name="矩形 720"/>
            <p:cNvSpPr/>
            <p:nvPr/>
          </p:nvSpPr>
          <p:spPr>
            <a:xfrm>
              <a:off x="561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2" name="矩形 721"/>
            <p:cNvSpPr/>
            <p:nvPr/>
          </p:nvSpPr>
          <p:spPr>
            <a:xfrm>
              <a:off x="561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3" name="矩形 722"/>
            <p:cNvSpPr/>
            <p:nvPr/>
          </p:nvSpPr>
          <p:spPr>
            <a:xfrm>
              <a:off x="59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4" name="矩形 723"/>
            <p:cNvSpPr/>
            <p:nvPr/>
          </p:nvSpPr>
          <p:spPr>
            <a:xfrm>
              <a:off x="59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5" name="矩形 724"/>
            <p:cNvSpPr/>
            <p:nvPr/>
          </p:nvSpPr>
          <p:spPr>
            <a:xfrm>
              <a:off x="59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6" name="矩形 725"/>
            <p:cNvSpPr/>
            <p:nvPr/>
          </p:nvSpPr>
          <p:spPr>
            <a:xfrm>
              <a:off x="59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7" name="矩形 726"/>
            <p:cNvSpPr/>
            <p:nvPr/>
          </p:nvSpPr>
          <p:spPr>
            <a:xfrm>
              <a:off x="59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8" name="矩形 727"/>
            <p:cNvSpPr/>
            <p:nvPr/>
          </p:nvSpPr>
          <p:spPr>
            <a:xfrm>
              <a:off x="59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9" name="矩形 728"/>
            <p:cNvSpPr/>
            <p:nvPr/>
          </p:nvSpPr>
          <p:spPr>
            <a:xfrm>
              <a:off x="59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0" name="矩形 729"/>
            <p:cNvSpPr/>
            <p:nvPr/>
          </p:nvSpPr>
          <p:spPr>
            <a:xfrm>
              <a:off x="59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1" name="矩形 730"/>
            <p:cNvSpPr/>
            <p:nvPr/>
          </p:nvSpPr>
          <p:spPr>
            <a:xfrm>
              <a:off x="59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2" name="矩形 731"/>
            <p:cNvSpPr/>
            <p:nvPr/>
          </p:nvSpPr>
          <p:spPr>
            <a:xfrm>
              <a:off x="59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3" name="矩形 732"/>
            <p:cNvSpPr/>
            <p:nvPr/>
          </p:nvSpPr>
          <p:spPr>
            <a:xfrm>
              <a:off x="59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4" name="矩形 733"/>
            <p:cNvSpPr/>
            <p:nvPr/>
          </p:nvSpPr>
          <p:spPr>
            <a:xfrm>
              <a:off x="59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5" name="矩形 734"/>
            <p:cNvSpPr/>
            <p:nvPr/>
          </p:nvSpPr>
          <p:spPr>
            <a:xfrm>
              <a:off x="59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6" name="矩形 735"/>
            <p:cNvSpPr/>
            <p:nvPr/>
          </p:nvSpPr>
          <p:spPr>
            <a:xfrm>
              <a:off x="59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7" name="矩形 736"/>
            <p:cNvSpPr/>
            <p:nvPr/>
          </p:nvSpPr>
          <p:spPr>
            <a:xfrm>
              <a:off x="59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38" name="群組 737"/>
          <p:cNvGrpSpPr/>
          <p:nvPr/>
        </p:nvGrpSpPr>
        <p:grpSpPr>
          <a:xfrm>
            <a:off x="9081200" y="2541600"/>
            <a:ext cx="1442600" cy="2159999"/>
            <a:chOff x="8902600" y="2541600"/>
            <a:chExt cx="1442600" cy="2159999"/>
          </a:xfrm>
        </p:grpSpPr>
        <p:cxnSp>
          <p:nvCxnSpPr>
            <p:cNvPr id="739" name="直線單箭頭接點 738"/>
            <p:cNvCxnSpPr/>
            <p:nvPr/>
          </p:nvCxnSpPr>
          <p:spPr>
            <a:xfrm flipV="1">
              <a:off x="9985200" y="3141600"/>
              <a:ext cx="360000" cy="240000"/>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0" name="直線單箭頭接點 739"/>
            <p:cNvCxnSpPr/>
            <p:nvPr/>
          </p:nvCxnSpPr>
          <p:spPr>
            <a:xfrm flipH="1" flipV="1">
              <a:off x="9745200" y="2541600"/>
              <a:ext cx="240000" cy="1080000"/>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1" name="直線單箭頭接點 740"/>
            <p:cNvCxnSpPr/>
            <p:nvPr/>
          </p:nvCxnSpPr>
          <p:spPr>
            <a:xfrm flipH="1" flipV="1">
              <a:off x="9400980" y="2792686"/>
              <a:ext cx="342921" cy="597441"/>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2" name="直線單箭頭接點 741"/>
            <p:cNvCxnSpPr/>
            <p:nvPr/>
          </p:nvCxnSpPr>
          <p:spPr>
            <a:xfrm flipH="1" flipV="1">
              <a:off x="8905200" y="3141600"/>
              <a:ext cx="609200" cy="244937"/>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3" name="直線單箭頭接點 742"/>
            <p:cNvCxnSpPr/>
            <p:nvPr/>
          </p:nvCxnSpPr>
          <p:spPr>
            <a:xfrm flipH="1">
              <a:off x="8905200" y="3619040"/>
              <a:ext cx="838700" cy="2559"/>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4" name="直線單箭頭接點 743"/>
            <p:cNvCxnSpPr/>
            <p:nvPr/>
          </p:nvCxnSpPr>
          <p:spPr>
            <a:xfrm flipH="1">
              <a:off x="8902600" y="3859445"/>
              <a:ext cx="611800" cy="362154"/>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5" name="直線單箭頭接點 744"/>
            <p:cNvCxnSpPr/>
            <p:nvPr/>
          </p:nvCxnSpPr>
          <p:spPr>
            <a:xfrm>
              <a:off x="9741250" y="3859040"/>
              <a:ext cx="243950" cy="842559"/>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6" name="直線單箭頭接點 745"/>
            <p:cNvCxnSpPr/>
            <p:nvPr/>
          </p:nvCxnSpPr>
          <p:spPr>
            <a:xfrm flipH="1">
              <a:off x="9505200" y="3850513"/>
              <a:ext cx="483950" cy="851086"/>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747" name="群組 746"/>
          <p:cNvGrpSpPr/>
          <p:nvPr/>
        </p:nvGrpSpPr>
        <p:grpSpPr>
          <a:xfrm>
            <a:off x="8602500" y="2301600"/>
            <a:ext cx="2161300" cy="2640000"/>
            <a:chOff x="8423900" y="2301600"/>
            <a:chExt cx="2161300" cy="2640000"/>
          </a:xfrm>
        </p:grpSpPr>
        <p:sp>
          <p:nvSpPr>
            <p:cNvPr id="748" name="矩形 747"/>
            <p:cNvSpPr/>
            <p:nvPr/>
          </p:nvSpPr>
          <p:spPr>
            <a:xfrm>
              <a:off x="10345200" y="3021600"/>
              <a:ext cx="240000" cy="240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9" name="矩形 748"/>
            <p:cNvSpPr/>
            <p:nvPr/>
          </p:nvSpPr>
          <p:spPr>
            <a:xfrm>
              <a:off x="9625200" y="2301600"/>
              <a:ext cx="240000" cy="240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0" name="矩形 749"/>
            <p:cNvSpPr/>
            <p:nvPr/>
          </p:nvSpPr>
          <p:spPr>
            <a:xfrm>
              <a:off x="9145200" y="2541600"/>
              <a:ext cx="240000" cy="240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1" name="矩形 750"/>
            <p:cNvSpPr/>
            <p:nvPr/>
          </p:nvSpPr>
          <p:spPr>
            <a:xfrm>
              <a:off x="8663900" y="3501600"/>
              <a:ext cx="240000" cy="240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2" name="矩形 751"/>
            <p:cNvSpPr/>
            <p:nvPr/>
          </p:nvSpPr>
          <p:spPr>
            <a:xfrm>
              <a:off x="8663900" y="3021600"/>
              <a:ext cx="240000" cy="240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3" name="矩形 752"/>
            <p:cNvSpPr/>
            <p:nvPr/>
          </p:nvSpPr>
          <p:spPr>
            <a:xfrm>
              <a:off x="8423900" y="3741600"/>
              <a:ext cx="240000" cy="240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4" name="矩形 753"/>
            <p:cNvSpPr/>
            <p:nvPr/>
          </p:nvSpPr>
          <p:spPr>
            <a:xfrm>
              <a:off x="8663900" y="4221600"/>
              <a:ext cx="240000" cy="240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5" name="矩形 754"/>
            <p:cNvSpPr/>
            <p:nvPr/>
          </p:nvSpPr>
          <p:spPr>
            <a:xfrm>
              <a:off x="9378221" y="4701600"/>
              <a:ext cx="240000" cy="240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6" name="矩形 755"/>
            <p:cNvSpPr/>
            <p:nvPr/>
          </p:nvSpPr>
          <p:spPr>
            <a:xfrm>
              <a:off x="9865200" y="4701600"/>
              <a:ext cx="240000" cy="240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7" name="五角星形 756"/>
            <p:cNvSpPr/>
            <p:nvPr/>
          </p:nvSpPr>
          <p:spPr>
            <a:xfrm>
              <a:off x="9190800" y="2588400"/>
              <a:ext cx="144000" cy="144000"/>
            </a:xfrm>
            <a:prstGeom prst="star5">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8" name="五角星形 757"/>
            <p:cNvSpPr/>
            <p:nvPr/>
          </p:nvSpPr>
          <p:spPr>
            <a:xfrm>
              <a:off x="8710060" y="3549600"/>
              <a:ext cx="144000" cy="144000"/>
            </a:xfrm>
            <a:prstGeom prst="star5">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9" name="五角星形 758"/>
            <p:cNvSpPr/>
            <p:nvPr/>
          </p:nvSpPr>
          <p:spPr>
            <a:xfrm>
              <a:off x="8470060" y="3786000"/>
              <a:ext cx="144000" cy="144000"/>
            </a:xfrm>
            <a:prstGeom prst="star5">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0" name="五角星形 759"/>
            <p:cNvSpPr/>
            <p:nvPr/>
          </p:nvSpPr>
          <p:spPr>
            <a:xfrm>
              <a:off x="9673200" y="2347200"/>
              <a:ext cx="144000" cy="144000"/>
            </a:xfrm>
            <a:prstGeom prst="star5">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1" name="五角星形 760"/>
            <p:cNvSpPr/>
            <p:nvPr/>
          </p:nvSpPr>
          <p:spPr>
            <a:xfrm>
              <a:off x="10393200" y="3067200"/>
              <a:ext cx="144000" cy="144000"/>
            </a:xfrm>
            <a:prstGeom prst="star5">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2" name="五角星形 761"/>
            <p:cNvSpPr/>
            <p:nvPr/>
          </p:nvSpPr>
          <p:spPr>
            <a:xfrm>
              <a:off x="9910800" y="4748400"/>
              <a:ext cx="144000" cy="144000"/>
            </a:xfrm>
            <a:prstGeom prst="star5">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3" name="五角星形 762"/>
            <p:cNvSpPr/>
            <p:nvPr/>
          </p:nvSpPr>
          <p:spPr>
            <a:xfrm>
              <a:off x="9424800" y="4748400"/>
              <a:ext cx="144000" cy="144000"/>
            </a:xfrm>
            <a:prstGeom prst="star5">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4" name="五角星形 763"/>
            <p:cNvSpPr/>
            <p:nvPr/>
          </p:nvSpPr>
          <p:spPr>
            <a:xfrm>
              <a:off x="8712000" y="4267800"/>
              <a:ext cx="144000" cy="144000"/>
            </a:xfrm>
            <a:prstGeom prst="star5">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5" name="五角星形 764"/>
            <p:cNvSpPr/>
            <p:nvPr/>
          </p:nvSpPr>
          <p:spPr>
            <a:xfrm>
              <a:off x="8712000" y="3067200"/>
              <a:ext cx="144000" cy="144000"/>
            </a:xfrm>
            <a:prstGeom prst="star5">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66" name="矩形 765"/>
          <p:cNvSpPr/>
          <p:nvPr/>
        </p:nvSpPr>
        <p:spPr>
          <a:xfrm>
            <a:off x="9805100" y="3501600"/>
            <a:ext cx="240000" cy="240000"/>
          </a:xfrm>
          <a:prstGeom prst="rect">
            <a:avLst/>
          </a:prstGeom>
          <a:solidFill>
            <a:schemeClr val="accent4">
              <a:lumMod val="40000"/>
              <a:lumOff val="6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7" name="矩形 766"/>
          <p:cNvSpPr/>
          <p:nvPr/>
        </p:nvSpPr>
        <p:spPr>
          <a:xfrm>
            <a:off x="9559850" y="3261600"/>
            <a:ext cx="720000" cy="72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8699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animEffect transition="in" filter="fade">
                                      <p:cBhvr>
                                        <p:cTn id="7" dur="500"/>
                                        <p:tgtEl>
                                          <p:spTgt spid="48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4">
                                            <p:txEl>
                                              <p:pRg st="1" end="1"/>
                                            </p:txEl>
                                          </p:spTgt>
                                        </p:tgtEl>
                                        <p:attrNameLst>
                                          <p:attrName>style.visibility</p:attrName>
                                        </p:attrNameLst>
                                      </p:cBhvr>
                                      <p:to>
                                        <p:strVal val="visible"/>
                                      </p:to>
                                    </p:set>
                                    <p:animEffect transition="in" filter="fade">
                                      <p:cBhvr>
                                        <p:cTn id="10" dur="500"/>
                                        <p:tgtEl>
                                          <p:spTgt spid="48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38"/>
                                        </p:tgtEl>
                                        <p:attrNameLst>
                                          <p:attrName>style.visibility</p:attrName>
                                        </p:attrNameLst>
                                      </p:cBhvr>
                                      <p:to>
                                        <p:strVal val="visible"/>
                                      </p:to>
                                    </p:set>
                                    <p:animEffect transition="in" filter="fade">
                                      <p:cBhvr>
                                        <p:cTn id="13" dur="500"/>
                                        <p:tgtEl>
                                          <p:spTgt spid="738"/>
                                        </p:tgtEl>
                                      </p:cBhvr>
                                    </p:animEffect>
                                  </p:childTnLst>
                                </p:cTn>
                              </p:par>
                              <p:par>
                                <p:cTn id="14" presetID="10" presetClass="entr" presetSubtype="0" fill="hold" nodeType="withEffect">
                                  <p:stCondLst>
                                    <p:cond delay="0"/>
                                  </p:stCondLst>
                                  <p:childTnLst>
                                    <p:set>
                                      <p:cBhvr>
                                        <p:cTn id="15" dur="1" fill="hold">
                                          <p:stCondLst>
                                            <p:cond delay="0"/>
                                          </p:stCondLst>
                                        </p:cTn>
                                        <p:tgtEl>
                                          <p:spTgt spid="747"/>
                                        </p:tgtEl>
                                        <p:attrNameLst>
                                          <p:attrName>style.visibility</p:attrName>
                                        </p:attrNameLst>
                                      </p:cBhvr>
                                      <p:to>
                                        <p:strVal val="visible"/>
                                      </p:to>
                                    </p:set>
                                    <p:animEffect transition="in" filter="fade">
                                      <p:cBhvr>
                                        <p:cTn id="16" dur="500"/>
                                        <p:tgtEl>
                                          <p:spTgt spid="7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4">
                                            <p:txEl>
                                              <p:pRg st="3" end="3"/>
                                            </p:txEl>
                                          </p:spTgt>
                                        </p:tgtEl>
                                        <p:attrNameLst>
                                          <p:attrName>style.visibility</p:attrName>
                                        </p:attrNameLst>
                                      </p:cBhvr>
                                      <p:to>
                                        <p:strVal val="visible"/>
                                      </p:to>
                                    </p:set>
                                    <p:animEffect transition="in" filter="fade">
                                      <p:cBhvr>
                                        <p:cTn id="21" dur="500"/>
                                        <p:tgtEl>
                                          <p:spTgt spid="48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84">
                                            <p:txEl>
                                              <p:pRg st="4" end="4"/>
                                            </p:txEl>
                                          </p:spTgt>
                                        </p:tgtEl>
                                        <p:attrNameLst>
                                          <p:attrName>style.visibility</p:attrName>
                                        </p:attrNameLst>
                                      </p:cBhvr>
                                      <p:to>
                                        <p:strVal val="visible"/>
                                      </p:to>
                                    </p:set>
                                    <p:animEffect transition="in" filter="fade">
                                      <p:cBhvr>
                                        <p:cTn id="24" dur="500"/>
                                        <p:tgtEl>
                                          <p:spTgt spid="484">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66"/>
                                        </p:tgtEl>
                                        <p:attrNameLst>
                                          <p:attrName>style.visibility</p:attrName>
                                        </p:attrNameLst>
                                      </p:cBhvr>
                                      <p:to>
                                        <p:strVal val="visible"/>
                                      </p:to>
                                    </p:set>
                                    <p:animEffect transition="in" filter="fade">
                                      <p:cBhvr>
                                        <p:cTn id="27" dur="500"/>
                                        <p:tgtEl>
                                          <p:spTgt spid="76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67"/>
                                        </p:tgtEl>
                                        <p:attrNameLst>
                                          <p:attrName>style.visibility</p:attrName>
                                        </p:attrNameLst>
                                      </p:cBhvr>
                                      <p:to>
                                        <p:strVal val="visible"/>
                                      </p:to>
                                    </p:set>
                                    <p:animEffect transition="in" filter="fade">
                                      <p:cBhvr>
                                        <p:cTn id="30" dur="5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 grpId="0" animBg="1"/>
      <p:bldP spid="76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1" y="1064520"/>
            <a:ext cx="7106516" cy="5113858"/>
          </a:xfrm>
        </p:spPr>
        <p:txBody>
          <a:bodyPr>
            <a:normAutofit/>
          </a:bodyPr>
          <a:lstStyle/>
          <a:p>
            <a:pPr>
              <a:lnSpc>
                <a:spcPct val="120000"/>
              </a:lnSpc>
            </a:pPr>
            <a:r>
              <a:rPr lang="en-US" altLang="zh-TW" sz="3200" dirty="0" smtClean="0">
                <a:latin typeface="Roboto" panose="02000000000000000000" pitchFamily="2" charset="0"/>
              </a:rPr>
              <a:t>(1</a:t>
            </a:r>
            <a:r>
              <a:rPr lang="en-US" altLang="zh-TW" sz="3200" baseline="30000" dirty="0" smtClean="0">
                <a:latin typeface="Roboto" panose="02000000000000000000" pitchFamily="2" charset="0"/>
              </a:rPr>
              <a:t>st</a:t>
            </a:r>
            <a:r>
              <a:rPr lang="en-US" altLang="zh-TW" sz="3200" dirty="0" smtClean="0">
                <a:latin typeface="Roboto" panose="02000000000000000000" pitchFamily="2" charset="0"/>
              </a:rPr>
              <a:t> Pass) Representative searching</a:t>
            </a:r>
          </a:p>
          <a:p>
            <a:pPr lvl="1">
              <a:lnSpc>
                <a:spcPct val="120000"/>
              </a:lnSpc>
            </a:pPr>
            <a:r>
              <a:rPr lang="en-US" altLang="zh-TW" sz="2800" dirty="0" smtClean="0">
                <a:latin typeface="Roboto" panose="02000000000000000000" pitchFamily="2" charset="0"/>
              </a:rPr>
              <a:t>Starting at an invalid pixel, we uniformly sample </a:t>
            </a:r>
            <a:r>
              <a:rPr lang="en-US" altLang="zh-TW" sz="2800" b="1" i="1" dirty="0" smtClean="0">
                <a:latin typeface="Roboto" panose="02000000000000000000" pitchFamily="2" charset="0"/>
              </a:rPr>
              <a:t>K</a:t>
            </a:r>
            <a:r>
              <a:rPr lang="en-US" altLang="zh-TW" sz="2800" dirty="0" smtClean="0">
                <a:latin typeface="Roboto" panose="02000000000000000000" pitchFamily="2" charset="0"/>
              </a:rPr>
              <a:t> directions and walk along the line to gather valid depth samples</a:t>
            </a:r>
          </a:p>
          <a:p>
            <a:pPr lvl="1">
              <a:lnSpc>
                <a:spcPct val="120000"/>
              </a:lnSpc>
            </a:pPr>
            <a:r>
              <a:rPr lang="en-US" altLang="zh-TW" sz="2800" dirty="0" smtClean="0">
                <a:latin typeface="Roboto" panose="02000000000000000000" pitchFamily="2" charset="0"/>
              </a:rPr>
              <a:t>We continue the search for a number of extra steps (called non-local samples)</a:t>
            </a:r>
          </a:p>
          <a:p>
            <a:pPr lvl="1">
              <a:lnSpc>
                <a:spcPct val="120000"/>
              </a:lnSpc>
            </a:pPr>
            <a:r>
              <a:rPr lang="en-US" altLang="zh-TW" sz="2800" dirty="0" smtClean="0">
                <a:latin typeface="Roboto" panose="02000000000000000000" pitchFamily="2" charset="0"/>
              </a:rPr>
              <a:t>A representative is selected among the samples based on similarities</a:t>
            </a:r>
            <a:endParaRPr lang="en-US" altLang="zh-TW" sz="2800" b="1" i="1" dirty="0" smtClean="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18</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a:solidFill>
                  <a:srgbClr val="7030A0"/>
                </a:solidFill>
                <a:latin typeface="Roboto" panose="02000000000000000000" pitchFamily="2" charset="0"/>
                <a:ea typeface="Roboto" panose="02000000000000000000" pitchFamily="2" charset="0"/>
              </a:rPr>
              <a:t>Shared Representative Filtering (SRF)</a:t>
            </a:r>
            <a:endParaRPr lang="zh-TW" altLang="en-US" b="1" dirty="0">
              <a:solidFill>
                <a:srgbClr val="7030A0"/>
              </a:solidFill>
              <a:latin typeface="Roboto" panose="02000000000000000000" pitchFamily="2" charset="0"/>
            </a:endParaRPr>
          </a:p>
        </p:txBody>
      </p:sp>
      <p:grpSp>
        <p:nvGrpSpPr>
          <p:cNvPr id="514" name="群組 513"/>
          <p:cNvGrpSpPr/>
          <p:nvPr/>
        </p:nvGrpSpPr>
        <p:grpSpPr>
          <a:xfrm>
            <a:off x="8125309" y="1830841"/>
            <a:ext cx="3599591" cy="3590608"/>
            <a:chOff x="7946709" y="1830841"/>
            <a:chExt cx="3599591" cy="3590608"/>
          </a:xfrm>
        </p:grpSpPr>
        <p:sp>
          <p:nvSpPr>
            <p:cNvPr id="515" name="矩形 514"/>
            <p:cNvSpPr/>
            <p:nvPr/>
          </p:nvSpPr>
          <p:spPr>
            <a:xfrm>
              <a:off x="7946709" y="183084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6" name="矩形 515"/>
            <p:cNvSpPr/>
            <p:nvPr/>
          </p:nvSpPr>
          <p:spPr>
            <a:xfrm>
              <a:off x="7946709" y="207021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7" name="矩形 516"/>
            <p:cNvSpPr/>
            <p:nvPr/>
          </p:nvSpPr>
          <p:spPr>
            <a:xfrm>
              <a:off x="7946709" y="2309589"/>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8" name="矩形 517"/>
            <p:cNvSpPr/>
            <p:nvPr/>
          </p:nvSpPr>
          <p:spPr>
            <a:xfrm>
              <a:off x="7946709" y="2548963"/>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9" name="矩形 518"/>
            <p:cNvSpPr/>
            <p:nvPr/>
          </p:nvSpPr>
          <p:spPr>
            <a:xfrm>
              <a:off x="7946709" y="278833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0" name="矩形 519"/>
            <p:cNvSpPr/>
            <p:nvPr/>
          </p:nvSpPr>
          <p:spPr>
            <a:xfrm>
              <a:off x="7946709" y="3027710"/>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1" name="矩形 520"/>
            <p:cNvSpPr/>
            <p:nvPr/>
          </p:nvSpPr>
          <p:spPr>
            <a:xfrm>
              <a:off x="7946709" y="3267084"/>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2" name="矩形 521"/>
            <p:cNvSpPr/>
            <p:nvPr/>
          </p:nvSpPr>
          <p:spPr>
            <a:xfrm>
              <a:off x="7946709" y="3506458"/>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3" name="矩形 522"/>
            <p:cNvSpPr/>
            <p:nvPr/>
          </p:nvSpPr>
          <p:spPr>
            <a:xfrm>
              <a:off x="7946709" y="3745832"/>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4" name="矩形 523"/>
            <p:cNvSpPr/>
            <p:nvPr/>
          </p:nvSpPr>
          <p:spPr>
            <a:xfrm>
              <a:off x="7946709" y="3985206"/>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5" name="矩形 524"/>
            <p:cNvSpPr/>
            <p:nvPr/>
          </p:nvSpPr>
          <p:spPr>
            <a:xfrm>
              <a:off x="7946709" y="4224580"/>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6" name="矩形 525"/>
            <p:cNvSpPr/>
            <p:nvPr/>
          </p:nvSpPr>
          <p:spPr>
            <a:xfrm>
              <a:off x="7946709" y="4463954"/>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7" name="矩形 526"/>
            <p:cNvSpPr/>
            <p:nvPr/>
          </p:nvSpPr>
          <p:spPr>
            <a:xfrm>
              <a:off x="7946709" y="470332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8" name="矩形 527"/>
            <p:cNvSpPr/>
            <p:nvPr/>
          </p:nvSpPr>
          <p:spPr>
            <a:xfrm>
              <a:off x="7946709" y="494270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9" name="矩形 528"/>
            <p:cNvSpPr/>
            <p:nvPr/>
          </p:nvSpPr>
          <p:spPr>
            <a:xfrm>
              <a:off x="7946709" y="518207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0" name="矩形 529"/>
            <p:cNvSpPr/>
            <p:nvPr/>
          </p:nvSpPr>
          <p:spPr>
            <a:xfrm>
              <a:off x="8186681" y="183084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1" name="矩形 530"/>
            <p:cNvSpPr/>
            <p:nvPr/>
          </p:nvSpPr>
          <p:spPr>
            <a:xfrm>
              <a:off x="8186681" y="207021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2" name="矩形 531"/>
            <p:cNvSpPr/>
            <p:nvPr/>
          </p:nvSpPr>
          <p:spPr>
            <a:xfrm>
              <a:off x="8186681" y="2309589"/>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3" name="矩形 532"/>
            <p:cNvSpPr/>
            <p:nvPr/>
          </p:nvSpPr>
          <p:spPr>
            <a:xfrm>
              <a:off x="8186681" y="2548963"/>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4" name="矩形 533"/>
            <p:cNvSpPr/>
            <p:nvPr/>
          </p:nvSpPr>
          <p:spPr>
            <a:xfrm>
              <a:off x="8186681" y="278833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5" name="矩形 534"/>
            <p:cNvSpPr/>
            <p:nvPr/>
          </p:nvSpPr>
          <p:spPr>
            <a:xfrm>
              <a:off x="8186681" y="3027710"/>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6" name="矩形 535"/>
            <p:cNvSpPr/>
            <p:nvPr/>
          </p:nvSpPr>
          <p:spPr>
            <a:xfrm>
              <a:off x="8186681" y="3267084"/>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7" name="矩形 536"/>
            <p:cNvSpPr/>
            <p:nvPr/>
          </p:nvSpPr>
          <p:spPr>
            <a:xfrm>
              <a:off x="8186681" y="3506458"/>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8" name="矩形 537"/>
            <p:cNvSpPr/>
            <p:nvPr/>
          </p:nvSpPr>
          <p:spPr>
            <a:xfrm>
              <a:off x="8186681" y="3745832"/>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9" name="矩形 538"/>
            <p:cNvSpPr/>
            <p:nvPr/>
          </p:nvSpPr>
          <p:spPr>
            <a:xfrm>
              <a:off x="8186681" y="3985206"/>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0" name="矩形 539"/>
            <p:cNvSpPr/>
            <p:nvPr/>
          </p:nvSpPr>
          <p:spPr>
            <a:xfrm>
              <a:off x="8186681" y="4224580"/>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1" name="矩形 540"/>
            <p:cNvSpPr/>
            <p:nvPr/>
          </p:nvSpPr>
          <p:spPr>
            <a:xfrm>
              <a:off x="8186681" y="4463954"/>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2" name="矩形 541"/>
            <p:cNvSpPr/>
            <p:nvPr/>
          </p:nvSpPr>
          <p:spPr>
            <a:xfrm>
              <a:off x="8186681" y="470332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3" name="矩形 542"/>
            <p:cNvSpPr/>
            <p:nvPr/>
          </p:nvSpPr>
          <p:spPr>
            <a:xfrm>
              <a:off x="8186681" y="494270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4" name="矩形 543"/>
            <p:cNvSpPr/>
            <p:nvPr/>
          </p:nvSpPr>
          <p:spPr>
            <a:xfrm>
              <a:off x="8186681" y="518207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5" name="矩形 544"/>
            <p:cNvSpPr/>
            <p:nvPr/>
          </p:nvSpPr>
          <p:spPr>
            <a:xfrm>
              <a:off x="8426654" y="183084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6" name="矩形 545"/>
            <p:cNvSpPr/>
            <p:nvPr/>
          </p:nvSpPr>
          <p:spPr>
            <a:xfrm>
              <a:off x="8426654" y="207021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7" name="矩形 546"/>
            <p:cNvSpPr/>
            <p:nvPr/>
          </p:nvSpPr>
          <p:spPr>
            <a:xfrm>
              <a:off x="8426654" y="2309589"/>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8" name="矩形 547"/>
            <p:cNvSpPr/>
            <p:nvPr/>
          </p:nvSpPr>
          <p:spPr>
            <a:xfrm>
              <a:off x="8426654" y="2548963"/>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9" name="矩形 548"/>
            <p:cNvSpPr/>
            <p:nvPr/>
          </p:nvSpPr>
          <p:spPr>
            <a:xfrm>
              <a:off x="8426654" y="278833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0" name="矩形 549"/>
            <p:cNvSpPr/>
            <p:nvPr/>
          </p:nvSpPr>
          <p:spPr>
            <a:xfrm>
              <a:off x="8426654" y="3027710"/>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1" name="矩形 550"/>
            <p:cNvSpPr/>
            <p:nvPr/>
          </p:nvSpPr>
          <p:spPr>
            <a:xfrm>
              <a:off x="8426654" y="3267084"/>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2" name="矩形 551"/>
            <p:cNvSpPr/>
            <p:nvPr/>
          </p:nvSpPr>
          <p:spPr>
            <a:xfrm>
              <a:off x="8426654" y="3506458"/>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3" name="矩形 552"/>
            <p:cNvSpPr/>
            <p:nvPr/>
          </p:nvSpPr>
          <p:spPr>
            <a:xfrm>
              <a:off x="8426654" y="3745832"/>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4" name="矩形 553"/>
            <p:cNvSpPr/>
            <p:nvPr/>
          </p:nvSpPr>
          <p:spPr>
            <a:xfrm>
              <a:off x="8426654" y="3985206"/>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5" name="矩形 554"/>
            <p:cNvSpPr/>
            <p:nvPr/>
          </p:nvSpPr>
          <p:spPr>
            <a:xfrm>
              <a:off x="8426654" y="4224580"/>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6" name="矩形 555"/>
            <p:cNvSpPr/>
            <p:nvPr/>
          </p:nvSpPr>
          <p:spPr>
            <a:xfrm>
              <a:off x="8426654" y="4463954"/>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7" name="矩形 556"/>
            <p:cNvSpPr/>
            <p:nvPr/>
          </p:nvSpPr>
          <p:spPr>
            <a:xfrm>
              <a:off x="8426654" y="470332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8" name="矩形 557"/>
            <p:cNvSpPr/>
            <p:nvPr/>
          </p:nvSpPr>
          <p:spPr>
            <a:xfrm>
              <a:off x="8426654" y="494270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9" name="矩形 558"/>
            <p:cNvSpPr/>
            <p:nvPr/>
          </p:nvSpPr>
          <p:spPr>
            <a:xfrm>
              <a:off x="8426654" y="518207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0" name="矩形 559"/>
            <p:cNvSpPr/>
            <p:nvPr/>
          </p:nvSpPr>
          <p:spPr>
            <a:xfrm>
              <a:off x="8666627" y="183084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1" name="矩形 560"/>
            <p:cNvSpPr/>
            <p:nvPr/>
          </p:nvSpPr>
          <p:spPr>
            <a:xfrm>
              <a:off x="8666627" y="207021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2" name="矩形 561"/>
            <p:cNvSpPr/>
            <p:nvPr/>
          </p:nvSpPr>
          <p:spPr>
            <a:xfrm>
              <a:off x="8666627" y="2309589"/>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3" name="矩形 562"/>
            <p:cNvSpPr/>
            <p:nvPr/>
          </p:nvSpPr>
          <p:spPr>
            <a:xfrm>
              <a:off x="8666627" y="2548963"/>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4" name="矩形 563"/>
            <p:cNvSpPr/>
            <p:nvPr/>
          </p:nvSpPr>
          <p:spPr>
            <a:xfrm>
              <a:off x="8666627" y="278833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5" name="矩形 564"/>
            <p:cNvSpPr/>
            <p:nvPr/>
          </p:nvSpPr>
          <p:spPr>
            <a:xfrm>
              <a:off x="8666627" y="3027710"/>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6" name="矩形 565"/>
            <p:cNvSpPr/>
            <p:nvPr/>
          </p:nvSpPr>
          <p:spPr>
            <a:xfrm>
              <a:off x="8666627" y="3267084"/>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7" name="矩形 566"/>
            <p:cNvSpPr/>
            <p:nvPr/>
          </p:nvSpPr>
          <p:spPr>
            <a:xfrm>
              <a:off x="8666627" y="3506458"/>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8" name="矩形 567"/>
            <p:cNvSpPr/>
            <p:nvPr/>
          </p:nvSpPr>
          <p:spPr>
            <a:xfrm>
              <a:off x="8666627" y="3745832"/>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9" name="矩形 568"/>
            <p:cNvSpPr/>
            <p:nvPr/>
          </p:nvSpPr>
          <p:spPr>
            <a:xfrm>
              <a:off x="8666627" y="3985206"/>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0" name="矩形 569"/>
            <p:cNvSpPr/>
            <p:nvPr/>
          </p:nvSpPr>
          <p:spPr>
            <a:xfrm>
              <a:off x="8666627" y="4224580"/>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1" name="矩形 570"/>
            <p:cNvSpPr/>
            <p:nvPr/>
          </p:nvSpPr>
          <p:spPr>
            <a:xfrm>
              <a:off x="8666627" y="4463954"/>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2" name="矩形 571"/>
            <p:cNvSpPr/>
            <p:nvPr/>
          </p:nvSpPr>
          <p:spPr>
            <a:xfrm>
              <a:off x="8666627" y="470332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3" name="矩形 572"/>
            <p:cNvSpPr/>
            <p:nvPr/>
          </p:nvSpPr>
          <p:spPr>
            <a:xfrm>
              <a:off x="8666627" y="494270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4" name="矩形 573"/>
            <p:cNvSpPr/>
            <p:nvPr/>
          </p:nvSpPr>
          <p:spPr>
            <a:xfrm>
              <a:off x="8666627" y="518207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5" name="矩形 574"/>
            <p:cNvSpPr/>
            <p:nvPr/>
          </p:nvSpPr>
          <p:spPr>
            <a:xfrm>
              <a:off x="8906600" y="183084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6" name="矩形 575"/>
            <p:cNvSpPr/>
            <p:nvPr/>
          </p:nvSpPr>
          <p:spPr>
            <a:xfrm>
              <a:off x="8906600" y="207021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7" name="矩形 576"/>
            <p:cNvSpPr/>
            <p:nvPr/>
          </p:nvSpPr>
          <p:spPr>
            <a:xfrm>
              <a:off x="8906600" y="2309589"/>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8" name="矩形 577"/>
            <p:cNvSpPr/>
            <p:nvPr/>
          </p:nvSpPr>
          <p:spPr>
            <a:xfrm>
              <a:off x="8906600" y="2548963"/>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9" name="矩形 578"/>
            <p:cNvSpPr/>
            <p:nvPr/>
          </p:nvSpPr>
          <p:spPr>
            <a:xfrm>
              <a:off x="8906600" y="2788337"/>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0" name="矩形 579"/>
            <p:cNvSpPr/>
            <p:nvPr/>
          </p:nvSpPr>
          <p:spPr>
            <a:xfrm>
              <a:off x="8906600" y="3027710"/>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1" name="矩形 580"/>
            <p:cNvSpPr/>
            <p:nvPr/>
          </p:nvSpPr>
          <p:spPr>
            <a:xfrm>
              <a:off x="8906600" y="3267084"/>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2" name="矩形 581"/>
            <p:cNvSpPr/>
            <p:nvPr/>
          </p:nvSpPr>
          <p:spPr>
            <a:xfrm>
              <a:off x="8906600" y="3506458"/>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3" name="矩形 582"/>
            <p:cNvSpPr/>
            <p:nvPr/>
          </p:nvSpPr>
          <p:spPr>
            <a:xfrm>
              <a:off x="8906600" y="3745832"/>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4" name="矩形 583"/>
            <p:cNvSpPr/>
            <p:nvPr/>
          </p:nvSpPr>
          <p:spPr>
            <a:xfrm>
              <a:off x="8906600" y="3985206"/>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5" name="矩形 584"/>
            <p:cNvSpPr/>
            <p:nvPr/>
          </p:nvSpPr>
          <p:spPr>
            <a:xfrm>
              <a:off x="8906600" y="4224580"/>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6" name="矩形 585"/>
            <p:cNvSpPr/>
            <p:nvPr/>
          </p:nvSpPr>
          <p:spPr>
            <a:xfrm>
              <a:off x="8906600" y="4463954"/>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7" name="矩形 586"/>
            <p:cNvSpPr/>
            <p:nvPr/>
          </p:nvSpPr>
          <p:spPr>
            <a:xfrm>
              <a:off x="8906600" y="470332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8" name="矩形 587"/>
            <p:cNvSpPr/>
            <p:nvPr/>
          </p:nvSpPr>
          <p:spPr>
            <a:xfrm>
              <a:off x="8906600" y="494270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9" name="矩形 588"/>
            <p:cNvSpPr/>
            <p:nvPr/>
          </p:nvSpPr>
          <p:spPr>
            <a:xfrm>
              <a:off x="8906600" y="518207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0" name="矩形 589"/>
            <p:cNvSpPr/>
            <p:nvPr/>
          </p:nvSpPr>
          <p:spPr>
            <a:xfrm>
              <a:off x="9146572" y="183084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1" name="矩形 590"/>
            <p:cNvSpPr/>
            <p:nvPr/>
          </p:nvSpPr>
          <p:spPr>
            <a:xfrm>
              <a:off x="9146572" y="207021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2" name="矩形 591"/>
            <p:cNvSpPr/>
            <p:nvPr/>
          </p:nvSpPr>
          <p:spPr>
            <a:xfrm>
              <a:off x="9146572" y="2309589"/>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3" name="矩形 592"/>
            <p:cNvSpPr/>
            <p:nvPr/>
          </p:nvSpPr>
          <p:spPr>
            <a:xfrm>
              <a:off x="9146572" y="2548963"/>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4" name="矩形 593"/>
            <p:cNvSpPr/>
            <p:nvPr/>
          </p:nvSpPr>
          <p:spPr>
            <a:xfrm>
              <a:off x="9146572" y="2788337"/>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5" name="矩形 594"/>
            <p:cNvSpPr/>
            <p:nvPr/>
          </p:nvSpPr>
          <p:spPr>
            <a:xfrm>
              <a:off x="9146572" y="3027710"/>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6" name="矩形 595"/>
            <p:cNvSpPr/>
            <p:nvPr/>
          </p:nvSpPr>
          <p:spPr>
            <a:xfrm>
              <a:off x="9146572" y="3267084"/>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7" name="矩形 596"/>
            <p:cNvSpPr/>
            <p:nvPr/>
          </p:nvSpPr>
          <p:spPr>
            <a:xfrm>
              <a:off x="9146572" y="3506458"/>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8" name="矩形 597"/>
            <p:cNvSpPr/>
            <p:nvPr/>
          </p:nvSpPr>
          <p:spPr>
            <a:xfrm>
              <a:off x="9146572" y="3745832"/>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9" name="矩形 598"/>
            <p:cNvSpPr/>
            <p:nvPr/>
          </p:nvSpPr>
          <p:spPr>
            <a:xfrm>
              <a:off x="9146572" y="3985206"/>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0" name="矩形 599"/>
            <p:cNvSpPr/>
            <p:nvPr/>
          </p:nvSpPr>
          <p:spPr>
            <a:xfrm>
              <a:off x="9146572" y="4224580"/>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1" name="矩形 600"/>
            <p:cNvSpPr/>
            <p:nvPr/>
          </p:nvSpPr>
          <p:spPr>
            <a:xfrm>
              <a:off x="9146572" y="4463954"/>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2" name="矩形 601"/>
            <p:cNvSpPr/>
            <p:nvPr/>
          </p:nvSpPr>
          <p:spPr>
            <a:xfrm>
              <a:off x="9146572" y="470332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3" name="矩形 602"/>
            <p:cNvSpPr/>
            <p:nvPr/>
          </p:nvSpPr>
          <p:spPr>
            <a:xfrm>
              <a:off x="9146572" y="494270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4" name="矩形 603"/>
            <p:cNvSpPr/>
            <p:nvPr/>
          </p:nvSpPr>
          <p:spPr>
            <a:xfrm>
              <a:off x="9146572" y="518207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5" name="矩形 604"/>
            <p:cNvSpPr/>
            <p:nvPr/>
          </p:nvSpPr>
          <p:spPr>
            <a:xfrm>
              <a:off x="9386545" y="183084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6" name="矩形 605"/>
            <p:cNvSpPr/>
            <p:nvPr/>
          </p:nvSpPr>
          <p:spPr>
            <a:xfrm>
              <a:off x="9386545" y="207021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7" name="矩形 606"/>
            <p:cNvSpPr/>
            <p:nvPr/>
          </p:nvSpPr>
          <p:spPr>
            <a:xfrm>
              <a:off x="9386545" y="2309589"/>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8" name="矩形 607"/>
            <p:cNvSpPr/>
            <p:nvPr/>
          </p:nvSpPr>
          <p:spPr>
            <a:xfrm>
              <a:off x="9386545" y="2548963"/>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9" name="矩形 608"/>
            <p:cNvSpPr/>
            <p:nvPr/>
          </p:nvSpPr>
          <p:spPr>
            <a:xfrm>
              <a:off x="9386545" y="2788337"/>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0" name="矩形 609"/>
            <p:cNvSpPr/>
            <p:nvPr/>
          </p:nvSpPr>
          <p:spPr>
            <a:xfrm>
              <a:off x="9386545" y="3027710"/>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1" name="矩形 610"/>
            <p:cNvSpPr/>
            <p:nvPr/>
          </p:nvSpPr>
          <p:spPr>
            <a:xfrm>
              <a:off x="9386545" y="3267084"/>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2" name="矩形 611"/>
            <p:cNvSpPr/>
            <p:nvPr/>
          </p:nvSpPr>
          <p:spPr>
            <a:xfrm>
              <a:off x="9386545" y="3506458"/>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3" name="矩形 612"/>
            <p:cNvSpPr/>
            <p:nvPr/>
          </p:nvSpPr>
          <p:spPr>
            <a:xfrm>
              <a:off x="9386545" y="3745832"/>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4" name="矩形 613"/>
            <p:cNvSpPr/>
            <p:nvPr/>
          </p:nvSpPr>
          <p:spPr>
            <a:xfrm>
              <a:off x="9386545" y="3985206"/>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5" name="矩形 614"/>
            <p:cNvSpPr/>
            <p:nvPr/>
          </p:nvSpPr>
          <p:spPr>
            <a:xfrm>
              <a:off x="9386545" y="4224580"/>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6" name="矩形 615"/>
            <p:cNvSpPr/>
            <p:nvPr/>
          </p:nvSpPr>
          <p:spPr>
            <a:xfrm>
              <a:off x="9386545" y="4463954"/>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7" name="矩形 616"/>
            <p:cNvSpPr/>
            <p:nvPr/>
          </p:nvSpPr>
          <p:spPr>
            <a:xfrm>
              <a:off x="9386545" y="470332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8" name="矩形 617"/>
            <p:cNvSpPr/>
            <p:nvPr/>
          </p:nvSpPr>
          <p:spPr>
            <a:xfrm>
              <a:off x="9386545" y="494270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9" name="矩形 618"/>
            <p:cNvSpPr/>
            <p:nvPr/>
          </p:nvSpPr>
          <p:spPr>
            <a:xfrm>
              <a:off x="9386545" y="518207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0" name="矩形 619"/>
            <p:cNvSpPr/>
            <p:nvPr/>
          </p:nvSpPr>
          <p:spPr>
            <a:xfrm>
              <a:off x="9626518" y="183084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1" name="矩形 620"/>
            <p:cNvSpPr/>
            <p:nvPr/>
          </p:nvSpPr>
          <p:spPr>
            <a:xfrm>
              <a:off x="9626518" y="207021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2" name="矩形 621"/>
            <p:cNvSpPr/>
            <p:nvPr/>
          </p:nvSpPr>
          <p:spPr>
            <a:xfrm>
              <a:off x="9626518" y="2309589"/>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3" name="矩形 622"/>
            <p:cNvSpPr/>
            <p:nvPr/>
          </p:nvSpPr>
          <p:spPr>
            <a:xfrm>
              <a:off x="9626518" y="2548963"/>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4" name="矩形 623"/>
            <p:cNvSpPr/>
            <p:nvPr/>
          </p:nvSpPr>
          <p:spPr>
            <a:xfrm>
              <a:off x="9626518" y="2788337"/>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5" name="矩形 624"/>
            <p:cNvSpPr/>
            <p:nvPr/>
          </p:nvSpPr>
          <p:spPr>
            <a:xfrm>
              <a:off x="9626518" y="3027710"/>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6" name="矩形 625"/>
            <p:cNvSpPr/>
            <p:nvPr/>
          </p:nvSpPr>
          <p:spPr>
            <a:xfrm>
              <a:off x="9626518" y="3267084"/>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7" name="矩形 626"/>
            <p:cNvSpPr/>
            <p:nvPr/>
          </p:nvSpPr>
          <p:spPr>
            <a:xfrm>
              <a:off x="9626518" y="3506458"/>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8" name="矩形 627"/>
            <p:cNvSpPr/>
            <p:nvPr/>
          </p:nvSpPr>
          <p:spPr>
            <a:xfrm>
              <a:off x="9626518" y="3745832"/>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9" name="矩形 628"/>
            <p:cNvSpPr/>
            <p:nvPr/>
          </p:nvSpPr>
          <p:spPr>
            <a:xfrm>
              <a:off x="9626518" y="3985206"/>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0" name="矩形 629"/>
            <p:cNvSpPr/>
            <p:nvPr/>
          </p:nvSpPr>
          <p:spPr>
            <a:xfrm>
              <a:off x="9626518" y="4224580"/>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1" name="矩形 630"/>
            <p:cNvSpPr/>
            <p:nvPr/>
          </p:nvSpPr>
          <p:spPr>
            <a:xfrm>
              <a:off x="9626518" y="4463954"/>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2" name="矩形 631"/>
            <p:cNvSpPr/>
            <p:nvPr/>
          </p:nvSpPr>
          <p:spPr>
            <a:xfrm>
              <a:off x="9626518" y="4703327"/>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3" name="矩形 632"/>
            <p:cNvSpPr/>
            <p:nvPr/>
          </p:nvSpPr>
          <p:spPr>
            <a:xfrm>
              <a:off x="9626518" y="494270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4" name="矩形 633"/>
            <p:cNvSpPr/>
            <p:nvPr/>
          </p:nvSpPr>
          <p:spPr>
            <a:xfrm>
              <a:off x="9626518" y="518207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5" name="矩形 634"/>
            <p:cNvSpPr/>
            <p:nvPr/>
          </p:nvSpPr>
          <p:spPr>
            <a:xfrm>
              <a:off x="9866491" y="183084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6" name="矩形 635"/>
            <p:cNvSpPr/>
            <p:nvPr/>
          </p:nvSpPr>
          <p:spPr>
            <a:xfrm>
              <a:off x="9866491" y="207021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7" name="矩形 636"/>
            <p:cNvSpPr/>
            <p:nvPr/>
          </p:nvSpPr>
          <p:spPr>
            <a:xfrm>
              <a:off x="9866491" y="2309589"/>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8" name="矩形 637"/>
            <p:cNvSpPr/>
            <p:nvPr/>
          </p:nvSpPr>
          <p:spPr>
            <a:xfrm>
              <a:off x="9866491" y="2548963"/>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9" name="矩形 638"/>
            <p:cNvSpPr/>
            <p:nvPr/>
          </p:nvSpPr>
          <p:spPr>
            <a:xfrm>
              <a:off x="9866491" y="2788337"/>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0" name="矩形 639"/>
            <p:cNvSpPr/>
            <p:nvPr/>
          </p:nvSpPr>
          <p:spPr>
            <a:xfrm>
              <a:off x="9866491" y="3027710"/>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1" name="矩形 640"/>
            <p:cNvSpPr/>
            <p:nvPr/>
          </p:nvSpPr>
          <p:spPr>
            <a:xfrm>
              <a:off x="9866491" y="3267084"/>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2" name="矩形 641"/>
            <p:cNvSpPr/>
            <p:nvPr/>
          </p:nvSpPr>
          <p:spPr>
            <a:xfrm>
              <a:off x="9866491" y="3506458"/>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3" name="矩形 642"/>
            <p:cNvSpPr/>
            <p:nvPr/>
          </p:nvSpPr>
          <p:spPr>
            <a:xfrm>
              <a:off x="9866491" y="3745832"/>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4" name="矩形 643"/>
            <p:cNvSpPr/>
            <p:nvPr/>
          </p:nvSpPr>
          <p:spPr>
            <a:xfrm>
              <a:off x="9866491" y="3985206"/>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5" name="矩形 644"/>
            <p:cNvSpPr/>
            <p:nvPr/>
          </p:nvSpPr>
          <p:spPr>
            <a:xfrm>
              <a:off x="9866491" y="4224580"/>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6" name="矩形 645"/>
            <p:cNvSpPr/>
            <p:nvPr/>
          </p:nvSpPr>
          <p:spPr>
            <a:xfrm>
              <a:off x="9866491" y="4463954"/>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7" name="矩形 646"/>
            <p:cNvSpPr/>
            <p:nvPr/>
          </p:nvSpPr>
          <p:spPr>
            <a:xfrm>
              <a:off x="9866491" y="4703327"/>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8" name="矩形 647"/>
            <p:cNvSpPr/>
            <p:nvPr/>
          </p:nvSpPr>
          <p:spPr>
            <a:xfrm>
              <a:off x="9866491" y="4942701"/>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9" name="矩形 648"/>
            <p:cNvSpPr/>
            <p:nvPr/>
          </p:nvSpPr>
          <p:spPr>
            <a:xfrm>
              <a:off x="9866491" y="5182075"/>
              <a:ext cx="239973" cy="239374"/>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0" name="矩形 649"/>
            <p:cNvSpPr/>
            <p:nvPr/>
          </p:nvSpPr>
          <p:spPr>
            <a:xfrm>
              <a:off x="10106463" y="183084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1" name="矩形 650"/>
            <p:cNvSpPr/>
            <p:nvPr/>
          </p:nvSpPr>
          <p:spPr>
            <a:xfrm>
              <a:off x="10106463" y="207021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2" name="矩形 651"/>
            <p:cNvSpPr/>
            <p:nvPr/>
          </p:nvSpPr>
          <p:spPr>
            <a:xfrm>
              <a:off x="10106463" y="2309589"/>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3" name="矩形 652"/>
            <p:cNvSpPr/>
            <p:nvPr/>
          </p:nvSpPr>
          <p:spPr>
            <a:xfrm>
              <a:off x="10106463" y="2548963"/>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4" name="矩形 653"/>
            <p:cNvSpPr/>
            <p:nvPr/>
          </p:nvSpPr>
          <p:spPr>
            <a:xfrm>
              <a:off x="10106463" y="278833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5" name="矩形 654"/>
            <p:cNvSpPr/>
            <p:nvPr/>
          </p:nvSpPr>
          <p:spPr>
            <a:xfrm>
              <a:off x="10106463" y="3027710"/>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6" name="矩形 655"/>
            <p:cNvSpPr/>
            <p:nvPr/>
          </p:nvSpPr>
          <p:spPr>
            <a:xfrm>
              <a:off x="10106463" y="3267084"/>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7" name="矩形 656"/>
            <p:cNvSpPr/>
            <p:nvPr/>
          </p:nvSpPr>
          <p:spPr>
            <a:xfrm>
              <a:off x="10106463" y="3506458"/>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8" name="矩形 657"/>
            <p:cNvSpPr/>
            <p:nvPr/>
          </p:nvSpPr>
          <p:spPr>
            <a:xfrm>
              <a:off x="10106463" y="3745832"/>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9" name="矩形 658"/>
            <p:cNvSpPr/>
            <p:nvPr/>
          </p:nvSpPr>
          <p:spPr>
            <a:xfrm>
              <a:off x="10106463" y="3985206"/>
              <a:ext cx="239973" cy="239374"/>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0" name="矩形 659"/>
            <p:cNvSpPr/>
            <p:nvPr/>
          </p:nvSpPr>
          <p:spPr>
            <a:xfrm>
              <a:off x="10106463" y="4224580"/>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1" name="矩形 660"/>
            <p:cNvSpPr/>
            <p:nvPr/>
          </p:nvSpPr>
          <p:spPr>
            <a:xfrm>
              <a:off x="10106463" y="4463954"/>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2" name="矩形 661"/>
            <p:cNvSpPr/>
            <p:nvPr/>
          </p:nvSpPr>
          <p:spPr>
            <a:xfrm>
              <a:off x="10106463" y="470332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3" name="矩形 662"/>
            <p:cNvSpPr/>
            <p:nvPr/>
          </p:nvSpPr>
          <p:spPr>
            <a:xfrm>
              <a:off x="10106463" y="494270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4" name="矩形 663"/>
            <p:cNvSpPr/>
            <p:nvPr/>
          </p:nvSpPr>
          <p:spPr>
            <a:xfrm>
              <a:off x="10106463" y="518207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5" name="矩形 664"/>
            <p:cNvSpPr/>
            <p:nvPr/>
          </p:nvSpPr>
          <p:spPr>
            <a:xfrm>
              <a:off x="10346436" y="183084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6" name="矩形 665"/>
            <p:cNvSpPr/>
            <p:nvPr/>
          </p:nvSpPr>
          <p:spPr>
            <a:xfrm>
              <a:off x="10346436" y="207021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7" name="矩形 666"/>
            <p:cNvSpPr/>
            <p:nvPr/>
          </p:nvSpPr>
          <p:spPr>
            <a:xfrm>
              <a:off x="10346436" y="2309589"/>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8" name="矩形 667"/>
            <p:cNvSpPr/>
            <p:nvPr/>
          </p:nvSpPr>
          <p:spPr>
            <a:xfrm>
              <a:off x="10346436" y="2548963"/>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9" name="矩形 668"/>
            <p:cNvSpPr/>
            <p:nvPr/>
          </p:nvSpPr>
          <p:spPr>
            <a:xfrm>
              <a:off x="10346436" y="278833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0" name="矩形 669"/>
            <p:cNvSpPr/>
            <p:nvPr/>
          </p:nvSpPr>
          <p:spPr>
            <a:xfrm>
              <a:off x="10346436" y="3027710"/>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1" name="矩形 670"/>
            <p:cNvSpPr/>
            <p:nvPr/>
          </p:nvSpPr>
          <p:spPr>
            <a:xfrm>
              <a:off x="10346436" y="3267084"/>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2" name="矩形 671"/>
            <p:cNvSpPr/>
            <p:nvPr/>
          </p:nvSpPr>
          <p:spPr>
            <a:xfrm>
              <a:off x="10346436" y="3506458"/>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3" name="矩形 672"/>
            <p:cNvSpPr/>
            <p:nvPr/>
          </p:nvSpPr>
          <p:spPr>
            <a:xfrm>
              <a:off x="10346436" y="3745832"/>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4" name="矩形 673"/>
            <p:cNvSpPr/>
            <p:nvPr/>
          </p:nvSpPr>
          <p:spPr>
            <a:xfrm>
              <a:off x="10346436" y="3985206"/>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5" name="矩形 674"/>
            <p:cNvSpPr/>
            <p:nvPr/>
          </p:nvSpPr>
          <p:spPr>
            <a:xfrm>
              <a:off x="10346436" y="4224580"/>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6" name="矩形 675"/>
            <p:cNvSpPr/>
            <p:nvPr/>
          </p:nvSpPr>
          <p:spPr>
            <a:xfrm>
              <a:off x="10346436" y="4463954"/>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7" name="矩形 676"/>
            <p:cNvSpPr/>
            <p:nvPr/>
          </p:nvSpPr>
          <p:spPr>
            <a:xfrm>
              <a:off x="10346436" y="470332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8" name="矩形 677"/>
            <p:cNvSpPr/>
            <p:nvPr/>
          </p:nvSpPr>
          <p:spPr>
            <a:xfrm>
              <a:off x="10346436" y="494270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9" name="矩形 678"/>
            <p:cNvSpPr/>
            <p:nvPr/>
          </p:nvSpPr>
          <p:spPr>
            <a:xfrm>
              <a:off x="10346436" y="518207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0" name="矩形 679"/>
            <p:cNvSpPr/>
            <p:nvPr/>
          </p:nvSpPr>
          <p:spPr>
            <a:xfrm>
              <a:off x="10586409" y="183084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1" name="矩形 680"/>
            <p:cNvSpPr/>
            <p:nvPr/>
          </p:nvSpPr>
          <p:spPr>
            <a:xfrm>
              <a:off x="10586409" y="207021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2" name="矩形 681"/>
            <p:cNvSpPr/>
            <p:nvPr/>
          </p:nvSpPr>
          <p:spPr>
            <a:xfrm>
              <a:off x="10586409" y="2309589"/>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3" name="矩形 682"/>
            <p:cNvSpPr/>
            <p:nvPr/>
          </p:nvSpPr>
          <p:spPr>
            <a:xfrm>
              <a:off x="10586409" y="2548963"/>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4" name="矩形 683"/>
            <p:cNvSpPr/>
            <p:nvPr/>
          </p:nvSpPr>
          <p:spPr>
            <a:xfrm>
              <a:off x="10586409" y="278833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5" name="矩形 684"/>
            <p:cNvSpPr/>
            <p:nvPr/>
          </p:nvSpPr>
          <p:spPr>
            <a:xfrm>
              <a:off x="10586409" y="3027710"/>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6" name="矩形 685"/>
            <p:cNvSpPr/>
            <p:nvPr/>
          </p:nvSpPr>
          <p:spPr>
            <a:xfrm>
              <a:off x="10586409" y="3267084"/>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7" name="矩形 686"/>
            <p:cNvSpPr/>
            <p:nvPr/>
          </p:nvSpPr>
          <p:spPr>
            <a:xfrm>
              <a:off x="10586409" y="3506458"/>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8" name="矩形 687"/>
            <p:cNvSpPr/>
            <p:nvPr/>
          </p:nvSpPr>
          <p:spPr>
            <a:xfrm>
              <a:off x="10586409" y="3745832"/>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9" name="矩形 688"/>
            <p:cNvSpPr/>
            <p:nvPr/>
          </p:nvSpPr>
          <p:spPr>
            <a:xfrm>
              <a:off x="10586409" y="3985206"/>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0" name="矩形 689"/>
            <p:cNvSpPr/>
            <p:nvPr/>
          </p:nvSpPr>
          <p:spPr>
            <a:xfrm>
              <a:off x="10586409" y="4224580"/>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1" name="矩形 690"/>
            <p:cNvSpPr/>
            <p:nvPr/>
          </p:nvSpPr>
          <p:spPr>
            <a:xfrm>
              <a:off x="10586409" y="4463954"/>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2" name="矩形 691"/>
            <p:cNvSpPr/>
            <p:nvPr/>
          </p:nvSpPr>
          <p:spPr>
            <a:xfrm>
              <a:off x="10586409" y="470332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3" name="矩形 692"/>
            <p:cNvSpPr/>
            <p:nvPr/>
          </p:nvSpPr>
          <p:spPr>
            <a:xfrm>
              <a:off x="10586409" y="494270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4" name="矩形 693"/>
            <p:cNvSpPr/>
            <p:nvPr/>
          </p:nvSpPr>
          <p:spPr>
            <a:xfrm>
              <a:off x="10586409" y="518207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5" name="矩形 694"/>
            <p:cNvSpPr/>
            <p:nvPr/>
          </p:nvSpPr>
          <p:spPr>
            <a:xfrm>
              <a:off x="10826382" y="183084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6" name="矩形 695"/>
            <p:cNvSpPr/>
            <p:nvPr/>
          </p:nvSpPr>
          <p:spPr>
            <a:xfrm>
              <a:off x="10826382" y="207021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7" name="矩形 696"/>
            <p:cNvSpPr/>
            <p:nvPr/>
          </p:nvSpPr>
          <p:spPr>
            <a:xfrm>
              <a:off x="10826382" y="2309589"/>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8" name="矩形 697"/>
            <p:cNvSpPr/>
            <p:nvPr/>
          </p:nvSpPr>
          <p:spPr>
            <a:xfrm>
              <a:off x="10826382" y="2548963"/>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9" name="矩形 698"/>
            <p:cNvSpPr/>
            <p:nvPr/>
          </p:nvSpPr>
          <p:spPr>
            <a:xfrm>
              <a:off x="10826382" y="278833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0" name="矩形 699"/>
            <p:cNvSpPr/>
            <p:nvPr/>
          </p:nvSpPr>
          <p:spPr>
            <a:xfrm>
              <a:off x="10826382" y="3027710"/>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1" name="矩形 700"/>
            <p:cNvSpPr/>
            <p:nvPr/>
          </p:nvSpPr>
          <p:spPr>
            <a:xfrm>
              <a:off x="10826382" y="3267084"/>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2" name="矩形 701"/>
            <p:cNvSpPr/>
            <p:nvPr/>
          </p:nvSpPr>
          <p:spPr>
            <a:xfrm>
              <a:off x="10826382" y="3506458"/>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3" name="矩形 702"/>
            <p:cNvSpPr/>
            <p:nvPr/>
          </p:nvSpPr>
          <p:spPr>
            <a:xfrm>
              <a:off x="10826382" y="3745832"/>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4" name="矩形 703"/>
            <p:cNvSpPr/>
            <p:nvPr/>
          </p:nvSpPr>
          <p:spPr>
            <a:xfrm>
              <a:off x="10826382" y="3985206"/>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5" name="矩形 704"/>
            <p:cNvSpPr/>
            <p:nvPr/>
          </p:nvSpPr>
          <p:spPr>
            <a:xfrm>
              <a:off x="10826382" y="4224580"/>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6" name="矩形 705"/>
            <p:cNvSpPr/>
            <p:nvPr/>
          </p:nvSpPr>
          <p:spPr>
            <a:xfrm>
              <a:off x="10826382" y="4463954"/>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7" name="矩形 706"/>
            <p:cNvSpPr/>
            <p:nvPr/>
          </p:nvSpPr>
          <p:spPr>
            <a:xfrm>
              <a:off x="10826382" y="470332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8" name="矩形 707"/>
            <p:cNvSpPr/>
            <p:nvPr/>
          </p:nvSpPr>
          <p:spPr>
            <a:xfrm>
              <a:off x="10826382" y="494270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9" name="矩形 708"/>
            <p:cNvSpPr/>
            <p:nvPr/>
          </p:nvSpPr>
          <p:spPr>
            <a:xfrm>
              <a:off x="10826382" y="518207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0" name="矩形 709"/>
            <p:cNvSpPr/>
            <p:nvPr/>
          </p:nvSpPr>
          <p:spPr>
            <a:xfrm>
              <a:off x="11066354" y="183084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1" name="矩形 710"/>
            <p:cNvSpPr/>
            <p:nvPr/>
          </p:nvSpPr>
          <p:spPr>
            <a:xfrm>
              <a:off x="11066354" y="207021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2" name="矩形 711"/>
            <p:cNvSpPr/>
            <p:nvPr/>
          </p:nvSpPr>
          <p:spPr>
            <a:xfrm>
              <a:off x="11066354" y="2309589"/>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3" name="矩形 712"/>
            <p:cNvSpPr/>
            <p:nvPr/>
          </p:nvSpPr>
          <p:spPr>
            <a:xfrm>
              <a:off x="11066354" y="2548963"/>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4" name="矩形 713"/>
            <p:cNvSpPr/>
            <p:nvPr/>
          </p:nvSpPr>
          <p:spPr>
            <a:xfrm>
              <a:off x="11066354" y="278833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5" name="矩形 714"/>
            <p:cNvSpPr/>
            <p:nvPr/>
          </p:nvSpPr>
          <p:spPr>
            <a:xfrm>
              <a:off x="11066354" y="3027710"/>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6" name="矩形 715"/>
            <p:cNvSpPr/>
            <p:nvPr/>
          </p:nvSpPr>
          <p:spPr>
            <a:xfrm>
              <a:off x="11066354" y="3267084"/>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7" name="矩形 716"/>
            <p:cNvSpPr/>
            <p:nvPr/>
          </p:nvSpPr>
          <p:spPr>
            <a:xfrm>
              <a:off x="11066354" y="3506458"/>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8" name="矩形 717"/>
            <p:cNvSpPr/>
            <p:nvPr/>
          </p:nvSpPr>
          <p:spPr>
            <a:xfrm>
              <a:off x="11066354" y="3745832"/>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9" name="矩形 718"/>
            <p:cNvSpPr/>
            <p:nvPr/>
          </p:nvSpPr>
          <p:spPr>
            <a:xfrm>
              <a:off x="11066354" y="3985206"/>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0" name="矩形 719"/>
            <p:cNvSpPr/>
            <p:nvPr/>
          </p:nvSpPr>
          <p:spPr>
            <a:xfrm>
              <a:off x="11066354" y="4224580"/>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1" name="矩形 720"/>
            <p:cNvSpPr/>
            <p:nvPr/>
          </p:nvSpPr>
          <p:spPr>
            <a:xfrm>
              <a:off x="11066354" y="4463954"/>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2" name="矩形 721"/>
            <p:cNvSpPr/>
            <p:nvPr/>
          </p:nvSpPr>
          <p:spPr>
            <a:xfrm>
              <a:off x="11066354" y="470332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3" name="矩形 722"/>
            <p:cNvSpPr/>
            <p:nvPr/>
          </p:nvSpPr>
          <p:spPr>
            <a:xfrm>
              <a:off x="11066354" y="494270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4" name="矩形 723"/>
            <p:cNvSpPr/>
            <p:nvPr/>
          </p:nvSpPr>
          <p:spPr>
            <a:xfrm>
              <a:off x="11066354" y="518207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5" name="矩形 724"/>
            <p:cNvSpPr/>
            <p:nvPr/>
          </p:nvSpPr>
          <p:spPr>
            <a:xfrm>
              <a:off x="11306327" y="183084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6" name="矩形 725"/>
            <p:cNvSpPr/>
            <p:nvPr/>
          </p:nvSpPr>
          <p:spPr>
            <a:xfrm>
              <a:off x="11306327" y="207021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7" name="矩形 726"/>
            <p:cNvSpPr/>
            <p:nvPr/>
          </p:nvSpPr>
          <p:spPr>
            <a:xfrm>
              <a:off x="11306327" y="2309589"/>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8" name="矩形 727"/>
            <p:cNvSpPr/>
            <p:nvPr/>
          </p:nvSpPr>
          <p:spPr>
            <a:xfrm>
              <a:off x="11306327" y="2548963"/>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9" name="矩形 728"/>
            <p:cNvSpPr/>
            <p:nvPr/>
          </p:nvSpPr>
          <p:spPr>
            <a:xfrm>
              <a:off x="11306327" y="278833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0" name="矩形 729"/>
            <p:cNvSpPr/>
            <p:nvPr/>
          </p:nvSpPr>
          <p:spPr>
            <a:xfrm>
              <a:off x="11306327" y="3027710"/>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1" name="矩形 730"/>
            <p:cNvSpPr/>
            <p:nvPr/>
          </p:nvSpPr>
          <p:spPr>
            <a:xfrm>
              <a:off x="11306327" y="3267084"/>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2" name="矩形 731"/>
            <p:cNvSpPr/>
            <p:nvPr/>
          </p:nvSpPr>
          <p:spPr>
            <a:xfrm>
              <a:off x="11306327" y="3506458"/>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3" name="矩形 732"/>
            <p:cNvSpPr/>
            <p:nvPr/>
          </p:nvSpPr>
          <p:spPr>
            <a:xfrm>
              <a:off x="11306327" y="3745832"/>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4" name="矩形 733"/>
            <p:cNvSpPr/>
            <p:nvPr/>
          </p:nvSpPr>
          <p:spPr>
            <a:xfrm>
              <a:off x="11306327" y="3985206"/>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5" name="矩形 734"/>
            <p:cNvSpPr/>
            <p:nvPr/>
          </p:nvSpPr>
          <p:spPr>
            <a:xfrm>
              <a:off x="11306327" y="4224580"/>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6" name="矩形 735"/>
            <p:cNvSpPr/>
            <p:nvPr/>
          </p:nvSpPr>
          <p:spPr>
            <a:xfrm>
              <a:off x="11306327" y="4463954"/>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7" name="矩形 736"/>
            <p:cNvSpPr/>
            <p:nvPr/>
          </p:nvSpPr>
          <p:spPr>
            <a:xfrm>
              <a:off x="11306327" y="4703327"/>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8" name="矩形 737"/>
            <p:cNvSpPr/>
            <p:nvPr/>
          </p:nvSpPr>
          <p:spPr>
            <a:xfrm>
              <a:off x="11306327" y="4942701"/>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9" name="矩形 738"/>
            <p:cNvSpPr/>
            <p:nvPr/>
          </p:nvSpPr>
          <p:spPr>
            <a:xfrm>
              <a:off x="11306327" y="5182075"/>
              <a:ext cx="239973" cy="239374"/>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40" name="群組 739"/>
          <p:cNvGrpSpPr/>
          <p:nvPr/>
        </p:nvGrpSpPr>
        <p:grpSpPr>
          <a:xfrm>
            <a:off x="9084382" y="2548963"/>
            <a:ext cx="1441471" cy="2393738"/>
            <a:chOff x="8905782" y="2548963"/>
            <a:chExt cx="1441471" cy="2393738"/>
          </a:xfrm>
        </p:grpSpPr>
        <p:cxnSp>
          <p:nvCxnSpPr>
            <p:cNvPr id="741" name="直線單箭頭接點 740"/>
            <p:cNvCxnSpPr/>
            <p:nvPr/>
          </p:nvCxnSpPr>
          <p:spPr>
            <a:xfrm flipV="1">
              <a:off x="9745970" y="2548963"/>
              <a:ext cx="534" cy="957495"/>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2" name="直線單箭頭接點 741"/>
            <p:cNvCxnSpPr/>
            <p:nvPr/>
          </p:nvCxnSpPr>
          <p:spPr>
            <a:xfrm>
              <a:off x="9866491" y="3625346"/>
              <a:ext cx="479946" cy="799"/>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3" name="直線單箭頭接點 742"/>
            <p:cNvCxnSpPr/>
            <p:nvPr/>
          </p:nvCxnSpPr>
          <p:spPr>
            <a:xfrm flipH="1">
              <a:off x="8906600" y="3624547"/>
              <a:ext cx="719384" cy="1598"/>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4" name="直線單箭頭接點 743"/>
            <p:cNvCxnSpPr/>
            <p:nvPr/>
          </p:nvCxnSpPr>
          <p:spPr>
            <a:xfrm>
              <a:off x="9745970" y="3745832"/>
              <a:ext cx="534" cy="1196869"/>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5" name="直線單箭頭接點 744"/>
            <p:cNvCxnSpPr/>
            <p:nvPr/>
          </p:nvCxnSpPr>
          <p:spPr>
            <a:xfrm>
              <a:off x="9866524" y="3744234"/>
              <a:ext cx="480729" cy="479530"/>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6" name="直線單箭頭接點 745"/>
            <p:cNvCxnSpPr/>
            <p:nvPr/>
          </p:nvCxnSpPr>
          <p:spPr>
            <a:xfrm flipH="1">
              <a:off x="8905782" y="3744234"/>
              <a:ext cx="720202" cy="718404"/>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7" name="直線單箭頭接點 746"/>
            <p:cNvCxnSpPr/>
            <p:nvPr/>
          </p:nvCxnSpPr>
          <p:spPr>
            <a:xfrm flipV="1">
              <a:off x="9879112" y="3037918"/>
              <a:ext cx="466507" cy="465343"/>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8" name="直線單箭頭接點 747"/>
            <p:cNvCxnSpPr/>
            <p:nvPr/>
          </p:nvCxnSpPr>
          <p:spPr>
            <a:xfrm flipH="1" flipV="1">
              <a:off x="8918687" y="2797729"/>
              <a:ext cx="707297" cy="705534"/>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49" name="矩形 748"/>
            <p:cNvSpPr/>
            <p:nvPr/>
          </p:nvSpPr>
          <p:spPr>
            <a:xfrm>
              <a:off x="9626518" y="3506458"/>
              <a:ext cx="239973" cy="239374"/>
            </a:xfrm>
            <a:prstGeom prst="rect">
              <a:avLst/>
            </a:prstGeom>
            <a:solidFill>
              <a:schemeClr val="accent4">
                <a:lumMod val="40000"/>
                <a:lumOff val="60000"/>
              </a:schemeClr>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50" name="群組 749"/>
          <p:cNvGrpSpPr/>
          <p:nvPr/>
        </p:nvGrpSpPr>
        <p:grpSpPr>
          <a:xfrm>
            <a:off x="8844410" y="2310885"/>
            <a:ext cx="1920599" cy="2871190"/>
            <a:chOff x="8665810" y="2310885"/>
            <a:chExt cx="1920599" cy="2871190"/>
          </a:xfrm>
        </p:grpSpPr>
        <p:sp>
          <p:nvSpPr>
            <p:cNvPr id="751" name="矩形 750"/>
            <p:cNvSpPr/>
            <p:nvPr/>
          </p:nvSpPr>
          <p:spPr>
            <a:xfrm>
              <a:off x="9625984" y="2310885"/>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2" name="矩形 751"/>
            <p:cNvSpPr/>
            <p:nvPr/>
          </p:nvSpPr>
          <p:spPr>
            <a:xfrm>
              <a:off x="10346436" y="3504860"/>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3" name="矩形 752"/>
            <p:cNvSpPr/>
            <p:nvPr/>
          </p:nvSpPr>
          <p:spPr>
            <a:xfrm>
              <a:off x="9625984" y="4942701"/>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4" name="矩形 753"/>
            <p:cNvSpPr/>
            <p:nvPr/>
          </p:nvSpPr>
          <p:spPr>
            <a:xfrm>
              <a:off x="8666093" y="3504860"/>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5" name="矩形 754"/>
            <p:cNvSpPr/>
            <p:nvPr/>
          </p:nvSpPr>
          <p:spPr>
            <a:xfrm>
              <a:off x="10346436" y="4223764"/>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6" name="矩形 755"/>
            <p:cNvSpPr/>
            <p:nvPr/>
          </p:nvSpPr>
          <p:spPr>
            <a:xfrm>
              <a:off x="8665810" y="4465269"/>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7" name="矩形 756"/>
            <p:cNvSpPr/>
            <p:nvPr/>
          </p:nvSpPr>
          <p:spPr>
            <a:xfrm>
              <a:off x="10345619" y="2787537"/>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8" name="矩形 757"/>
            <p:cNvSpPr/>
            <p:nvPr/>
          </p:nvSpPr>
          <p:spPr>
            <a:xfrm>
              <a:off x="8665810" y="2539571"/>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59" name="群組 758"/>
          <p:cNvGrpSpPr/>
          <p:nvPr/>
        </p:nvGrpSpPr>
        <p:grpSpPr>
          <a:xfrm>
            <a:off x="8124900" y="1821449"/>
            <a:ext cx="3360027" cy="3600000"/>
            <a:chOff x="7946300" y="1821449"/>
            <a:chExt cx="3360027" cy="3600000"/>
          </a:xfrm>
        </p:grpSpPr>
        <p:cxnSp>
          <p:nvCxnSpPr>
            <p:cNvPr id="760" name="直線單箭頭接點 759"/>
            <p:cNvCxnSpPr/>
            <p:nvPr/>
          </p:nvCxnSpPr>
          <p:spPr>
            <a:xfrm>
              <a:off x="10586409" y="3623747"/>
              <a:ext cx="479946" cy="799"/>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1" name="直線單箭頭接點 760"/>
            <p:cNvCxnSpPr/>
            <p:nvPr/>
          </p:nvCxnSpPr>
          <p:spPr>
            <a:xfrm flipH="1">
              <a:off x="8186681" y="3623747"/>
              <a:ext cx="463221" cy="2398"/>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62" name="矩形 761"/>
            <p:cNvSpPr/>
            <p:nvPr/>
          </p:nvSpPr>
          <p:spPr>
            <a:xfrm>
              <a:off x="7946300" y="3504860"/>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3" name="矩形 762"/>
            <p:cNvSpPr/>
            <p:nvPr/>
          </p:nvSpPr>
          <p:spPr>
            <a:xfrm>
              <a:off x="11066354" y="3505979"/>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4" name="直線單箭頭接點 763"/>
            <p:cNvCxnSpPr/>
            <p:nvPr/>
          </p:nvCxnSpPr>
          <p:spPr>
            <a:xfrm rot="2700000">
              <a:off x="10516187" y="4631783"/>
              <a:ext cx="478748" cy="801"/>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65" name="矩形 764"/>
            <p:cNvSpPr/>
            <p:nvPr/>
          </p:nvSpPr>
          <p:spPr>
            <a:xfrm>
              <a:off x="10825564" y="4703327"/>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6" name="直線單箭頭接點 765"/>
            <p:cNvCxnSpPr/>
            <p:nvPr/>
          </p:nvCxnSpPr>
          <p:spPr>
            <a:xfrm rot="5400000">
              <a:off x="9640804" y="5301762"/>
              <a:ext cx="239374" cy="0"/>
            </a:xfrm>
            <a:prstGeom prst="straightConnector1">
              <a:avLst/>
            </a:prstGeom>
            <a:ln w="38100">
              <a:solidFill>
                <a:srgbClr val="7030A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7" name="直線單箭頭接點 766"/>
            <p:cNvCxnSpPr/>
            <p:nvPr/>
          </p:nvCxnSpPr>
          <p:spPr>
            <a:xfrm rot="18900000">
              <a:off x="10515588" y="2611471"/>
              <a:ext cx="479946" cy="799"/>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68" name="矩形 767"/>
            <p:cNvSpPr/>
            <p:nvPr/>
          </p:nvSpPr>
          <p:spPr>
            <a:xfrm>
              <a:off x="10825564" y="2315717"/>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9" name="直線單箭頭接點 768"/>
            <p:cNvCxnSpPr/>
            <p:nvPr/>
          </p:nvCxnSpPr>
          <p:spPr>
            <a:xfrm rot="16200000">
              <a:off x="9520717" y="2060422"/>
              <a:ext cx="478748" cy="801"/>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0" name="直線單箭頭接點 769"/>
            <p:cNvCxnSpPr/>
            <p:nvPr/>
          </p:nvCxnSpPr>
          <p:spPr>
            <a:xfrm rot="13500000">
              <a:off x="8269347" y="2374320"/>
              <a:ext cx="478748" cy="801"/>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1" name="矩形 770"/>
            <p:cNvSpPr/>
            <p:nvPr/>
          </p:nvSpPr>
          <p:spPr>
            <a:xfrm>
              <a:off x="8192033" y="2070215"/>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72" name="直線單箭頭接點 771"/>
            <p:cNvCxnSpPr/>
            <p:nvPr/>
          </p:nvCxnSpPr>
          <p:spPr>
            <a:xfrm rot="8100000">
              <a:off x="8266694" y="4871158"/>
              <a:ext cx="479946" cy="799"/>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3" name="矩形 772"/>
            <p:cNvSpPr/>
            <p:nvPr/>
          </p:nvSpPr>
          <p:spPr>
            <a:xfrm>
              <a:off x="8185098" y="4942701"/>
              <a:ext cx="239973" cy="2393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12" name="矩形 511"/>
          <p:cNvSpPr/>
          <p:nvPr/>
        </p:nvSpPr>
        <p:spPr>
          <a:xfrm>
            <a:off x="8846546" y="3505013"/>
            <a:ext cx="239973" cy="23937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3" name="五角星形 512"/>
          <p:cNvSpPr/>
          <p:nvPr/>
        </p:nvSpPr>
        <p:spPr>
          <a:xfrm>
            <a:off x="8892679" y="3541547"/>
            <a:ext cx="144000" cy="144000"/>
          </a:xfrm>
          <a:prstGeom prst="star5">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1455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40"/>
                                        </p:tgtEl>
                                        <p:attrNameLst>
                                          <p:attrName>style.visibility</p:attrName>
                                        </p:attrNameLst>
                                      </p:cBhvr>
                                      <p:to>
                                        <p:strVal val="visible"/>
                                      </p:to>
                                    </p:set>
                                    <p:animEffect transition="in" filter="fade">
                                      <p:cBhvr>
                                        <p:cTn id="10" dur="500"/>
                                        <p:tgtEl>
                                          <p:spTgt spid="740"/>
                                        </p:tgtEl>
                                      </p:cBhvr>
                                    </p:animEffect>
                                  </p:childTnLst>
                                </p:cTn>
                              </p:par>
                              <p:par>
                                <p:cTn id="11" presetID="10" presetClass="entr" presetSubtype="0" fill="hold" nodeType="withEffect">
                                  <p:stCondLst>
                                    <p:cond delay="0"/>
                                  </p:stCondLst>
                                  <p:childTnLst>
                                    <p:set>
                                      <p:cBhvr>
                                        <p:cTn id="12" dur="1" fill="hold">
                                          <p:stCondLst>
                                            <p:cond delay="0"/>
                                          </p:stCondLst>
                                        </p:cTn>
                                        <p:tgtEl>
                                          <p:spTgt spid="750"/>
                                        </p:tgtEl>
                                        <p:attrNameLst>
                                          <p:attrName>style.visibility</p:attrName>
                                        </p:attrNameLst>
                                      </p:cBhvr>
                                      <p:to>
                                        <p:strVal val="visible"/>
                                      </p:to>
                                    </p:set>
                                    <p:animEffect transition="in" filter="fade">
                                      <p:cBhvr>
                                        <p:cTn id="13" dur="500"/>
                                        <p:tgtEl>
                                          <p:spTgt spid="7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59"/>
                                        </p:tgtEl>
                                        <p:attrNameLst>
                                          <p:attrName>style.visibility</p:attrName>
                                        </p:attrNameLst>
                                      </p:cBhvr>
                                      <p:to>
                                        <p:strVal val="visible"/>
                                      </p:to>
                                    </p:set>
                                    <p:animEffect transition="in" filter="fade">
                                      <p:cBhvr>
                                        <p:cTn id="21" dur="500"/>
                                        <p:tgtEl>
                                          <p:spTgt spid="75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2"/>
                                        </p:tgtEl>
                                        <p:attrNameLst>
                                          <p:attrName>style.visibility</p:attrName>
                                        </p:attrNameLst>
                                      </p:cBhvr>
                                      <p:to>
                                        <p:strVal val="visible"/>
                                      </p:to>
                                    </p:set>
                                    <p:animEffect transition="in" filter="fade">
                                      <p:cBhvr>
                                        <p:cTn id="29" dur="500"/>
                                        <p:tgtEl>
                                          <p:spTgt spid="5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3"/>
                                        </p:tgtEl>
                                        <p:attrNameLst>
                                          <p:attrName>style.visibility</p:attrName>
                                        </p:attrNameLst>
                                      </p:cBhvr>
                                      <p:to>
                                        <p:strVal val="visible"/>
                                      </p:to>
                                    </p:set>
                                    <p:animEffect transition="in" filter="fade">
                                      <p:cBhvr>
                                        <p:cTn id="32" dur="5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animBg="1"/>
      <p:bldP spid="5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515599" cy="5113858"/>
          </a:xfrm>
        </p:spPr>
        <p:txBody>
          <a:bodyPr>
            <a:normAutofit/>
          </a:bodyPr>
          <a:lstStyle/>
          <a:p>
            <a:pPr>
              <a:lnSpc>
                <a:spcPct val="120000"/>
              </a:lnSpc>
            </a:pPr>
            <a:r>
              <a:rPr lang="en-US" altLang="zh-TW" sz="3200" dirty="0" smtClean="0">
                <a:latin typeface="Roboto" panose="02000000000000000000" pitchFamily="2" charset="0"/>
              </a:rPr>
              <a:t>(1</a:t>
            </a:r>
            <a:r>
              <a:rPr lang="en-US" altLang="zh-TW" sz="3200" baseline="30000" dirty="0" smtClean="0">
                <a:latin typeface="Roboto" panose="02000000000000000000" pitchFamily="2" charset="0"/>
              </a:rPr>
              <a:t>st</a:t>
            </a:r>
            <a:r>
              <a:rPr lang="en-US" altLang="zh-TW" sz="3200" dirty="0" smtClean="0">
                <a:latin typeface="Roboto" panose="02000000000000000000" pitchFamily="2" charset="0"/>
              </a:rPr>
              <a:t> Pass) Representative searching</a:t>
            </a:r>
          </a:p>
          <a:p>
            <a:pPr lvl="1">
              <a:lnSpc>
                <a:spcPct val="120000"/>
              </a:lnSpc>
            </a:pPr>
            <a:r>
              <a:rPr lang="en-US" altLang="zh-TW" sz="2800" b="1" dirty="0" smtClean="0">
                <a:latin typeface="Roboto" panose="02000000000000000000" pitchFamily="2" charset="0"/>
              </a:rPr>
              <a:t>Non-local samples:</a:t>
            </a:r>
            <a:r>
              <a:rPr lang="en-US" altLang="zh-TW" sz="2800" dirty="0">
                <a:latin typeface="Roboto" panose="02000000000000000000" pitchFamily="2" charset="0"/>
              </a:rPr>
              <a:t> </a:t>
            </a:r>
            <a:r>
              <a:rPr lang="en-US" altLang="zh-TW" sz="2800" dirty="0" smtClean="0">
                <a:latin typeface="Roboto" panose="02000000000000000000" pitchFamily="2" charset="0"/>
              </a:rPr>
              <a:t>consider a case where foreground object surround a background hole</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19</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a:solidFill>
                  <a:srgbClr val="7030A0"/>
                </a:solidFill>
                <a:latin typeface="Roboto" panose="02000000000000000000" pitchFamily="2" charset="0"/>
                <a:ea typeface="Roboto" panose="02000000000000000000" pitchFamily="2" charset="0"/>
              </a:rPr>
              <a:t>Shared Representative Filtering (SRF)</a:t>
            </a:r>
            <a:endParaRPr lang="zh-TW" altLang="en-US" b="1" dirty="0">
              <a:solidFill>
                <a:srgbClr val="7030A0"/>
              </a:solidFill>
              <a:latin typeface="Roboto" panose="02000000000000000000" pitchFamily="2" charset="0"/>
            </a:endParaRPr>
          </a:p>
        </p:txBody>
      </p:sp>
      <p:grpSp>
        <p:nvGrpSpPr>
          <p:cNvPr id="514" name="群組 513"/>
          <p:cNvGrpSpPr>
            <a:grpSpLocks noChangeAspect="1"/>
          </p:cNvGrpSpPr>
          <p:nvPr/>
        </p:nvGrpSpPr>
        <p:grpSpPr>
          <a:xfrm>
            <a:off x="4471522" y="3124670"/>
            <a:ext cx="3600000" cy="2329416"/>
            <a:chOff x="575660" y="1184671"/>
            <a:chExt cx="6120000" cy="3960000"/>
          </a:xfrm>
        </p:grpSpPr>
        <p:sp>
          <p:nvSpPr>
            <p:cNvPr id="515" name="矩形 514"/>
            <p:cNvSpPr/>
            <p:nvPr/>
          </p:nvSpPr>
          <p:spPr>
            <a:xfrm>
              <a:off x="9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6" name="矩形 515"/>
            <p:cNvSpPr/>
            <p:nvPr/>
          </p:nvSpPr>
          <p:spPr>
            <a:xfrm>
              <a:off x="9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7" name="矩形 516"/>
            <p:cNvSpPr/>
            <p:nvPr/>
          </p:nvSpPr>
          <p:spPr>
            <a:xfrm>
              <a:off x="93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8" name="矩形 517"/>
            <p:cNvSpPr/>
            <p:nvPr/>
          </p:nvSpPr>
          <p:spPr>
            <a:xfrm>
              <a:off x="93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9" name="矩形 518"/>
            <p:cNvSpPr/>
            <p:nvPr/>
          </p:nvSpPr>
          <p:spPr>
            <a:xfrm>
              <a:off x="9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0" name="矩形 519"/>
            <p:cNvSpPr/>
            <p:nvPr/>
          </p:nvSpPr>
          <p:spPr>
            <a:xfrm>
              <a:off x="9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1" name="矩形 520"/>
            <p:cNvSpPr/>
            <p:nvPr/>
          </p:nvSpPr>
          <p:spPr>
            <a:xfrm>
              <a:off x="9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2" name="矩形 521"/>
            <p:cNvSpPr/>
            <p:nvPr/>
          </p:nvSpPr>
          <p:spPr>
            <a:xfrm>
              <a:off x="9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3" name="矩形 522"/>
            <p:cNvSpPr/>
            <p:nvPr/>
          </p:nvSpPr>
          <p:spPr>
            <a:xfrm>
              <a:off x="93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4" name="矩形 523"/>
            <p:cNvSpPr/>
            <p:nvPr/>
          </p:nvSpPr>
          <p:spPr>
            <a:xfrm>
              <a:off x="93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5" name="矩形 524"/>
            <p:cNvSpPr/>
            <p:nvPr/>
          </p:nvSpPr>
          <p:spPr>
            <a:xfrm>
              <a:off x="9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6" name="矩形 525"/>
            <p:cNvSpPr/>
            <p:nvPr/>
          </p:nvSpPr>
          <p:spPr>
            <a:xfrm>
              <a:off x="12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7" name="矩形 526"/>
            <p:cNvSpPr/>
            <p:nvPr/>
          </p:nvSpPr>
          <p:spPr>
            <a:xfrm>
              <a:off x="129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8" name="矩形 527"/>
            <p:cNvSpPr/>
            <p:nvPr/>
          </p:nvSpPr>
          <p:spPr>
            <a:xfrm>
              <a:off x="129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9" name="矩形 528"/>
            <p:cNvSpPr/>
            <p:nvPr/>
          </p:nvSpPr>
          <p:spPr>
            <a:xfrm>
              <a:off x="129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0" name="矩形 529"/>
            <p:cNvSpPr/>
            <p:nvPr/>
          </p:nvSpPr>
          <p:spPr>
            <a:xfrm>
              <a:off x="129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1" name="矩形 530"/>
            <p:cNvSpPr/>
            <p:nvPr/>
          </p:nvSpPr>
          <p:spPr>
            <a:xfrm>
              <a:off x="129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2" name="矩形 531"/>
            <p:cNvSpPr/>
            <p:nvPr/>
          </p:nvSpPr>
          <p:spPr>
            <a:xfrm>
              <a:off x="129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3" name="矩形 532"/>
            <p:cNvSpPr/>
            <p:nvPr/>
          </p:nvSpPr>
          <p:spPr>
            <a:xfrm>
              <a:off x="129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4" name="矩形 533"/>
            <p:cNvSpPr/>
            <p:nvPr/>
          </p:nvSpPr>
          <p:spPr>
            <a:xfrm>
              <a:off x="129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5" name="矩形 534"/>
            <p:cNvSpPr/>
            <p:nvPr/>
          </p:nvSpPr>
          <p:spPr>
            <a:xfrm>
              <a:off x="129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6" name="矩形 535"/>
            <p:cNvSpPr/>
            <p:nvPr/>
          </p:nvSpPr>
          <p:spPr>
            <a:xfrm>
              <a:off x="12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7" name="矩形 536"/>
            <p:cNvSpPr/>
            <p:nvPr/>
          </p:nvSpPr>
          <p:spPr>
            <a:xfrm>
              <a:off x="16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8" name="矩形 537"/>
            <p:cNvSpPr/>
            <p:nvPr/>
          </p:nvSpPr>
          <p:spPr>
            <a:xfrm>
              <a:off x="165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9" name="矩形 538"/>
            <p:cNvSpPr/>
            <p:nvPr/>
          </p:nvSpPr>
          <p:spPr>
            <a:xfrm>
              <a:off x="165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0" name="矩形 539"/>
            <p:cNvSpPr/>
            <p:nvPr/>
          </p:nvSpPr>
          <p:spPr>
            <a:xfrm>
              <a:off x="165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1" name="矩形 540"/>
            <p:cNvSpPr/>
            <p:nvPr/>
          </p:nvSpPr>
          <p:spPr>
            <a:xfrm>
              <a:off x="16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2" name="矩形 541"/>
            <p:cNvSpPr/>
            <p:nvPr/>
          </p:nvSpPr>
          <p:spPr>
            <a:xfrm>
              <a:off x="16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3" name="矩形 542"/>
            <p:cNvSpPr/>
            <p:nvPr/>
          </p:nvSpPr>
          <p:spPr>
            <a:xfrm>
              <a:off x="16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4" name="矩形 543"/>
            <p:cNvSpPr/>
            <p:nvPr/>
          </p:nvSpPr>
          <p:spPr>
            <a:xfrm>
              <a:off x="165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5" name="矩形 544"/>
            <p:cNvSpPr/>
            <p:nvPr/>
          </p:nvSpPr>
          <p:spPr>
            <a:xfrm>
              <a:off x="165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6" name="矩形 545"/>
            <p:cNvSpPr/>
            <p:nvPr/>
          </p:nvSpPr>
          <p:spPr>
            <a:xfrm>
              <a:off x="165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7" name="矩形 546"/>
            <p:cNvSpPr/>
            <p:nvPr/>
          </p:nvSpPr>
          <p:spPr>
            <a:xfrm>
              <a:off x="165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8" name="矩形 547"/>
            <p:cNvSpPr/>
            <p:nvPr/>
          </p:nvSpPr>
          <p:spPr>
            <a:xfrm>
              <a:off x="20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9" name="矩形 548"/>
            <p:cNvSpPr/>
            <p:nvPr/>
          </p:nvSpPr>
          <p:spPr>
            <a:xfrm>
              <a:off x="201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0" name="矩形 549"/>
            <p:cNvSpPr/>
            <p:nvPr/>
          </p:nvSpPr>
          <p:spPr>
            <a:xfrm>
              <a:off x="201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1" name="矩形 550"/>
            <p:cNvSpPr/>
            <p:nvPr/>
          </p:nvSpPr>
          <p:spPr>
            <a:xfrm>
              <a:off x="20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2" name="矩形 551"/>
            <p:cNvSpPr/>
            <p:nvPr/>
          </p:nvSpPr>
          <p:spPr>
            <a:xfrm>
              <a:off x="20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3" name="矩形 552"/>
            <p:cNvSpPr/>
            <p:nvPr/>
          </p:nvSpPr>
          <p:spPr>
            <a:xfrm>
              <a:off x="20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4" name="矩形 553"/>
            <p:cNvSpPr/>
            <p:nvPr/>
          </p:nvSpPr>
          <p:spPr>
            <a:xfrm>
              <a:off x="201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5" name="矩形 554"/>
            <p:cNvSpPr/>
            <p:nvPr/>
          </p:nvSpPr>
          <p:spPr>
            <a:xfrm>
              <a:off x="201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6" name="矩形 555"/>
            <p:cNvSpPr/>
            <p:nvPr/>
          </p:nvSpPr>
          <p:spPr>
            <a:xfrm>
              <a:off x="201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7" name="矩形 556"/>
            <p:cNvSpPr/>
            <p:nvPr/>
          </p:nvSpPr>
          <p:spPr>
            <a:xfrm>
              <a:off x="201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8" name="矩形 557"/>
            <p:cNvSpPr/>
            <p:nvPr/>
          </p:nvSpPr>
          <p:spPr>
            <a:xfrm>
              <a:off x="20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9" name="矩形 558"/>
            <p:cNvSpPr/>
            <p:nvPr/>
          </p:nvSpPr>
          <p:spPr>
            <a:xfrm>
              <a:off x="23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0" name="矩形 559"/>
            <p:cNvSpPr/>
            <p:nvPr/>
          </p:nvSpPr>
          <p:spPr>
            <a:xfrm>
              <a:off x="23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1" name="矩形 560"/>
            <p:cNvSpPr/>
            <p:nvPr/>
          </p:nvSpPr>
          <p:spPr>
            <a:xfrm>
              <a:off x="23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2" name="矩形 561"/>
            <p:cNvSpPr/>
            <p:nvPr/>
          </p:nvSpPr>
          <p:spPr>
            <a:xfrm>
              <a:off x="23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3" name="矩形 562"/>
            <p:cNvSpPr/>
            <p:nvPr/>
          </p:nvSpPr>
          <p:spPr>
            <a:xfrm>
              <a:off x="23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4" name="矩形 563"/>
            <p:cNvSpPr/>
            <p:nvPr/>
          </p:nvSpPr>
          <p:spPr>
            <a:xfrm>
              <a:off x="23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5" name="矩形 564"/>
            <p:cNvSpPr/>
            <p:nvPr/>
          </p:nvSpPr>
          <p:spPr>
            <a:xfrm>
              <a:off x="23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6" name="矩形 565"/>
            <p:cNvSpPr/>
            <p:nvPr/>
          </p:nvSpPr>
          <p:spPr>
            <a:xfrm>
              <a:off x="23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7" name="矩形 566"/>
            <p:cNvSpPr/>
            <p:nvPr/>
          </p:nvSpPr>
          <p:spPr>
            <a:xfrm>
              <a:off x="23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8" name="矩形 567"/>
            <p:cNvSpPr/>
            <p:nvPr/>
          </p:nvSpPr>
          <p:spPr>
            <a:xfrm>
              <a:off x="23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9" name="矩形 568"/>
            <p:cNvSpPr/>
            <p:nvPr/>
          </p:nvSpPr>
          <p:spPr>
            <a:xfrm>
              <a:off x="23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0" name="矩形 569"/>
            <p:cNvSpPr/>
            <p:nvPr/>
          </p:nvSpPr>
          <p:spPr>
            <a:xfrm>
              <a:off x="27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1" name="矩形 570"/>
            <p:cNvSpPr/>
            <p:nvPr/>
          </p:nvSpPr>
          <p:spPr>
            <a:xfrm>
              <a:off x="27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2" name="矩形 571"/>
            <p:cNvSpPr/>
            <p:nvPr/>
          </p:nvSpPr>
          <p:spPr>
            <a:xfrm>
              <a:off x="27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3" name="矩形 572"/>
            <p:cNvSpPr/>
            <p:nvPr/>
          </p:nvSpPr>
          <p:spPr>
            <a:xfrm>
              <a:off x="27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4" name="矩形 573"/>
            <p:cNvSpPr/>
            <p:nvPr/>
          </p:nvSpPr>
          <p:spPr>
            <a:xfrm>
              <a:off x="27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5" name="矩形 574"/>
            <p:cNvSpPr/>
            <p:nvPr/>
          </p:nvSpPr>
          <p:spPr>
            <a:xfrm>
              <a:off x="27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6" name="矩形 575"/>
            <p:cNvSpPr/>
            <p:nvPr/>
          </p:nvSpPr>
          <p:spPr>
            <a:xfrm>
              <a:off x="27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7" name="矩形 576"/>
            <p:cNvSpPr/>
            <p:nvPr/>
          </p:nvSpPr>
          <p:spPr>
            <a:xfrm>
              <a:off x="27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8" name="矩形 577"/>
            <p:cNvSpPr/>
            <p:nvPr/>
          </p:nvSpPr>
          <p:spPr>
            <a:xfrm>
              <a:off x="27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9" name="矩形 578"/>
            <p:cNvSpPr/>
            <p:nvPr/>
          </p:nvSpPr>
          <p:spPr>
            <a:xfrm>
              <a:off x="27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0" name="矩形 579"/>
            <p:cNvSpPr/>
            <p:nvPr/>
          </p:nvSpPr>
          <p:spPr>
            <a:xfrm>
              <a:off x="27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1" name="矩形 580"/>
            <p:cNvSpPr/>
            <p:nvPr/>
          </p:nvSpPr>
          <p:spPr>
            <a:xfrm>
              <a:off x="30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2" name="矩形 581"/>
            <p:cNvSpPr/>
            <p:nvPr/>
          </p:nvSpPr>
          <p:spPr>
            <a:xfrm>
              <a:off x="30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3" name="矩形 582"/>
            <p:cNvSpPr/>
            <p:nvPr/>
          </p:nvSpPr>
          <p:spPr>
            <a:xfrm>
              <a:off x="30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4" name="矩形 583"/>
            <p:cNvSpPr/>
            <p:nvPr/>
          </p:nvSpPr>
          <p:spPr>
            <a:xfrm>
              <a:off x="30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5" name="矩形 584"/>
            <p:cNvSpPr/>
            <p:nvPr/>
          </p:nvSpPr>
          <p:spPr>
            <a:xfrm>
              <a:off x="30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6" name="矩形 585"/>
            <p:cNvSpPr/>
            <p:nvPr/>
          </p:nvSpPr>
          <p:spPr>
            <a:xfrm>
              <a:off x="30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7" name="矩形 586"/>
            <p:cNvSpPr/>
            <p:nvPr/>
          </p:nvSpPr>
          <p:spPr>
            <a:xfrm>
              <a:off x="30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8" name="矩形 587"/>
            <p:cNvSpPr/>
            <p:nvPr/>
          </p:nvSpPr>
          <p:spPr>
            <a:xfrm>
              <a:off x="30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9" name="矩形 588"/>
            <p:cNvSpPr/>
            <p:nvPr/>
          </p:nvSpPr>
          <p:spPr>
            <a:xfrm>
              <a:off x="30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0" name="矩形 589"/>
            <p:cNvSpPr/>
            <p:nvPr/>
          </p:nvSpPr>
          <p:spPr>
            <a:xfrm>
              <a:off x="30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1" name="矩形 590"/>
            <p:cNvSpPr/>
            <p:nvPr/>
          </p:nvSpPr>
          <p:spPr>
            <a:xfrm>
              <a:off x="30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2" name="矩形 591"/>
            <p:cNvSpPr/>
            <p:nvPr/>
          </p:nvSpPr>
          <p:spPr>
            <a:xfrm>
              <a:off x="34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3" name="矩形 592"/>
            <p:cNvSpPr/>
            <p:nvPr/>
          </p:nvSpPr>
          <p:spPr>
            <a:xfrm>
              <a:off x="34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4" name="矩形 593"/>
            <p:cNvSpPr/>
            <p:nvPr/>
          </p:nvSpPr>
          <p:spPr>
            <a:xfrm>
              <a:off x="34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5" name="矩形 594"/>
            <p:cNvSpPr/>
            <p:nvPr/>
          </p:nvSpPr>
          <p:spPr>
            <a:xfrm>
              <a:off x="34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6" name="矩形 595"/>
            <p:cNvSpPr/>
            <p:nvPr/>
          </p:nvSpPr>
          <p:spPr>
            <a:xfrm>
              <a:off x="345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7" name="矩形 596"/>
            <p:cNvSpPr/>
            <p:nvPr/>
          </p:nvSpPr>
          <p:spPr>
            <a:xfrm>
              <a:off x="345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8" name="矩形 597"/>
            <p:cNvSpPr/>
            <p:nvPr/>
          </p:nvSpPr>
          <p:spPr>
            <a:xfrm>
              <a:off x="345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9" name="矩形 598"/>
            <p:cNvSpPr/>
            <p:nvPr/>
          </p:nvSpPr>
          <p:spPr>
            <a:xfrm>
              <a:off x="34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0" name="矩形 599"/>
            <p:cNvSpPr/>
            <p:nvPr/>
          </p:nvSpPr>
          <p:spPr>
            <a:xfrm>
              <a:off x="34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1" name="矩形 600"/>
            <p:cNvSpPr/>
            <p:nvPr/>
          </p:nvSpPr>
          <p:spPr>
            <a:xfrm>
              <a:off x="34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2" name="矩形 601"/>
            <p:cNvSpPr/>
            <p:nvPr/>
          </p:nvSpPr>
          <p:spPr>
            <a:xfrm>
              <a:off x="34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3" name="矩形 602"/>
            <p:cNvSpPr/>
            <p:nvPr/>
          </p:nvSpPr>
          <p:spPr>
            <a:xfrm>
              <a:off x="38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4" name="矩形 603"/>
            <p:cNvSpPr/>
            <p:nvPr/>
          </p:nvSpPr>
          <p:spPr>
            <a:xfrm>
              <a:off x="38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5" name="矩形 604"/>
            <p:cNvSpPr/>
            <p:nvPr/>
          </p:nvSpPr>
          <p:spPr>
            <a:xfrm>
              <a:off x="38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6" name="矩形 605"/>
            <p:cNvSpPr/>
            <p:nvPr/>
          </p:nvSpPr>
          <p:spPr>
            <a:xfrm>
              <a:off x="381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7" name="矩形 606"/>
            <p:cNvSpPr/>
            <p:nvPr/>
          </p:nvSpPr>
          <p:spPr>
            <a:xfrm>
              <a:off x="381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8" name="矩形 607"/>
            <p:cNvSpPr/>
            <p:nvPr/>
          </p:nvSpPr>
          <p:spPr>
            <a:xfrm>
              <a:off x="381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9" name="矩形 608"/>
            <p:cNvSpPr/>
            <p:nvPr/>
          </p:nvSpPr>
          <p:spPr>
            <a:xfrm>
              <a:off x="38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0" name="矩形 609"/>
            <p:cNvSpPr/>
            <p:nvPr/>
          </p:nvSpPr>
          <p:spPr>
            <a:xfrm>
              <a:off x="38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1" name="矩形 610"/>
            <p:cNvSpPr/>
            <p:nvPr/>
          </p:nvSpPr>
          <p:spPr>
            <a:xfrm>
              <a:off x="38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2" name="矩形 611"/>
            <p:cNvSpPr/>
            <p:nvPr/>
          </p:nvSpPr>
          <p:spPr>
            <a:xfrm>
              <a:off x="38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3" name="矩形 612"/>
            <p:cNvSpPr/>
            <p:nvPr/>
          </p:nvSpPr>
          <p:spPr>
            <a:xfrm>
              <a:off x="38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4" name="矩形 613"/>
            <p:cNvSpPr/>
            <p:nvPr/>
          </p:nvSpPr>
          <p:spPr>
            <a:xfrm>
              <a:off x="41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5" name="矩形 614"/>
            <p:cNvSpPr/>
            <p:nvPr/>
          </p:nvSpPr>
          <p:spPr>
            <a:xfrm>
              <a:off x="41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6" name="矩形 615"/>
            <p:cNvSpPr/>
            <p:nvPr/>
          </p:nvSpPr>
          <p:spPr>
            <a:xfrm>
              <a:off x="41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7" name="矩形 616"/>
            <p:cNvSpPr/>
            <p:nvPr/>
          </p:nvSpPr>
          <p:spPr>
            <a:xfrm>
              <a:off x="41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8" name="矩形 617"/>
            <p:cNvSpPr/>
            <p:nvPr/>
          </p:nvSpPr>
          <p:spPr>
            <a:xfrm>
              <a:off x="41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9" name="矩形 618"/>
            <p:cNvSpPr/>
            <p:nvPr/>
          </p:nvSpPr>
          <p:spPr>
            <a:xfrm>
              <a:off x="41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0" name="矩形 619"/>
            <p:cNvSpPr/>
            <p:nvPr/>
          </p:nvSpPr>
          <p:spPr>
            <a:xfrm>
              <a:off x="41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1" name="矩形 620"/>
            <p:cNvSpPr/>
            <p:nvPr/>
          </p:nvSpPr>
          <p:spPr>
            <a:xfrm>
              <a:off x="41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2" name="矩形 621"/>
            <p:cNvSpPr/>
            <p:nvPr/>
          </p:nvSpPr>
          <p:spPr>
            <a:xfrm>
              <a:off x="417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3" name="矩形 622"/>
            <p:cNvSpPr/>
            <p:nvPr/>
          </p:nvSpPr>
          <p:spPr>
            <a:xfrm>
              <a:off x="41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4" name="矩形 623"/>
            <p:cNvSpPr/>
            <p:nvPr/>
          </p:nvSpPr>
          <p:spPr>
            <a:xfrm>
              <a:off x="41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5" name="矩形 624"/>
            <p:cNvSpPr/>
            <p:nvPr/>
          </p:nvSpPr>
          <p:spPr>
            <a:xfrm>
              <a:off x="45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6" name="矩形 625"/>
            <p:cNvSpPr/>
            <p:nvPr/>
          </p:nvSpPr>
          <p:spPr>
            <a:xfrm>
              <a:off x="45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7" name="矩形 626"/>
            <p:cNvSpPr/>
            <p:nvPr/>
          </p:nvSpPr>
          <p:spPr>
            <a:xfrm>
              <a:off x="45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8" name="矩形 627"/>
            <p:cNvSpPr/>
            <p:nvPr/>
          </p:nvSpPr>
          <p:spPr>
            <a:xfrm>
              <a:off x="45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9" name="矩形 628"/>
            <p:cNvSpPr/>
            <p:nvPr/>
          </p:nvSpPr>
          <p:spPr>
            <a:xfrm>
              <a:off x="453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0" name="矩形 629"/>
            <p:cNvSpPr/>
            <p:nvPr/>
          </p:nvSpPr>
          <p:spPr>
            <a:xfrm>
              <a:off x="453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1" name="矩形 630"/>
            <p:cNvSpPr/>
            <p:nvPr/>
          </p:nvSpPr>
          <p:spPr>
            <a:xfrm>
              <a:off x="453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2" name="矩形 631"/>
            <p:cNvSpPr/>
            <p:nvPr/>
          </p:nvSpPr>
          <p:spPr>
            <a:xfrm>
              <a:off x="453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3" name="矩形 632"/>
            <p:cNvSpPr/>
            <p:nvPr/>
          </p:nvSpPr>
          <p:spPr>
            <a:xfrm>
              <a:off x="45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4" name="矩形 633"/>
            <p:cNvSpPr/>
            <p:nvPr/>
          </p:nvSpPr>
          <p:spPr>
            <a:xfrm>
              <a:off x="45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5" name="矩形 634"/>
            <p:cNvSpPr/>
            <p:nvPr/>
          </p:nvSpPr>
          <p:spPr>
            <a:xfrm>
              <a:off x="45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6" name="矩形 635"/>
            <p:cNvSpPr/>
            <p:nvPr/>
          </p:nvSpPr>
          <p:spPr>
            <a:xfrm>
              <a:off x="48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7" name="矩形 636"/>
            <p:cNvSpPr/>
            <p:nvPr/>
          </p:nvSpPr>
          <p:spPr>
            <a:xfrm>
              <a:off x="48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8" name="矩形 637"/>
            <p:cNvSpPr/>
            <p:nvPr/>
          </p:nvSpPr>
          <p:spPr>
            <a:xfrm>
              <a:off x="48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9" name="矩形 638"/>
            <p:cNvSpPr/>
            <p:nvPr/>
          </p:nvSpPr>
          <p:spPr>
            <a:xfrm>
              <a:off x="48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0" name="矩形 639"/>
            <p:cNvSpPr/>
            <p:nvPr/>
          </p:nvSpPr>
          <p:spPr>
            <a:xfrm>
              <a:off x="48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1" name="矩形 640"/>
            <p:cNvSpPr/>
            <p:nvPr/>
          </p:nvSpPr>
          <p:spPr>
            <a:xfrm>
              <a:off x="48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2" name="矩形 641"/>
            <p:cNvSpPr/>
            <p:nvPr/>
          </p:nvSpPr>
          <p:spPr>
            <a:xfrm>
              <a:off x="48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3" name="矩形 642"/>
            <p:cNvSpPr/>
            <p:nvPr/>
          </p:nvSpPr>
          <p:spPr>
            <a:xfrm>
              <a:off x="48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4" name="矩形 643"/>
            <p:cNvSpPr/>
            <p:nvPr/>
          </p:nvSpPr>
          <p:spPr>
            <a:xfrm>
              <a:off x="48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5" name="矩形 644"/>
            <p:cNvSpPr/>
            <p:nvPr/>
          </p:nvSpPr>
          <p:spPr>
            <a:xfrm>
              <a:off x="48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6" name="矩形 645"/>
            <p:cNvSpPr/>
            <p:nvPr/>
          </p:nvSpPr>
          <p:spPr>
            <a:xfrm>
              <a:off x="48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7" name="矩形 646"/>
            <p:cNvSpPr/>
            <p:nvPr/>
          </p:nvSpPr>
          <p:spPr>
            <a:xfrm>
              <a:off x="52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8" name="矩形 647"/>
            <p:cNvSpPr/>
            <p:nvPr/>
          </p:nvSpPr>
          <p:spPr>
            <a:xfrm>
              <a:off x="52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9" name="矩形 648"/>
            <p:cNvSpPr/>
            <p:nvPr/>
          </p:nvSpPr>
          <p:spPr>
            <a:xfrm>
              <a:off x="52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0" name="矩形 649"/>
            <p:cNvSpPr/>
            <p:nvPr/>
          </p:nvSpPr>
          <p:spPr>
            <a:xfrm>
              <a:off x="52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1" name="矩形 650"/>
            <p:cNvSpPr/>
            <p:nvPr/>
          </p:nvSpPr>
          <p:spPr>
            <a:xfrm>
              <a:off x="525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2" name="矩形 651"/>
            <p:cNvSpPr/>
            <p:nvPr/>
          </p:nvSpPr>
          <p:spPr>
            <a:xfrm>
              <a:off x="525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3" name="矩形 652"/>
            <p:cNvSpPr/>
            <p:nvPr/>
          </p:nvSpPr>
          <p:spPr>
            <a:xfrm>
              <a:off x="525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4" name="矩形 653"/>
            <p:cNvSpPr/>
            <p:nvPr/>
          </p:nvSpPr>
          <p:spPr>
            <a:xfrm>
              <a:off x="52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5" name="矩形 654"/>
            <p:cNvSpPr/>
            <p:nvPr/>
          </p:nvSpPr>
          <p:spPr>
            <a:xfrm>
              <a:off x="52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6" name="矩形 655"/>
            <p:cNvSpPr/>
            <p:nvPr/>
          </p:nvSpPr>
          <p:spPr>
            <a:xfrm>
              <a:off x="52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7" name="矩形 656"/>
            <p:cNvSpPr/>
            <p:nvPr/>
          </p:nvSpPr>
          <p:spPr>
            <a:xfrm>
              <a:off x="52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8" name="矩形 657"/>
            <p:cNvSpPr/>
            <p:nvPr/>
          </p:nvSpPr>
          <p:spPr>
            <a:xfrm>
              <a:off x="56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9" name="矩形 658"/>
            <p:cNvSpPr/>
            <p:nvPr/>
          </p:nvSpPr>
          <p:spPr>
            <a:xfrm>
              <a:off x="56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0" name="矩形 659"/>
            <p:cNvSpPr/>
            <p:nvPr/>
          </p:nvSpPr>
          <p:spPr>
            <a:xfrm>
              <a:off x="56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1" name="矩形 660"/>
            <p:cNvSpPr/>
            <p:nvPr/>
          </p:nvSpPr>
          <p:spPr>
            <a:xfrm>
              <a:off x="561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2" name="矩形 661"/>
            <p:cNvSpPr/>
            <p:nvPr/>
          </p:nvSpPr>
          <p:spPr>
            <a:xfrm>
              <a:off x="561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3" name="矩形 662"/>
            <p:cNvSpPr/>
            <p:nvPr/>
          </p:nvSpPr>
          <p:spPr>
            <a:xfrm>
              <a:off x="561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4" name="矩形 663"/>
            <p:cNvSpPr/>
            <p:nvPr/>
          </p:nvSpPr>
          <p:spPr>
            <a:xfrm>
              <a:off x="561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5" name="矩形 664"/>
            <p:cNvSpPr/>
            <p:nvPr/>
          </p:nvSpPr>
          <p:spPr>
            <a:xfrm>
              <a:off x="561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6" name="矩形 665"/>
            <p:cNvSpPr/>
            <p:nvPr/>
          </p:nvSpPr>
          <p:spPr>
            <a:xfrm>
              <a:off x="56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7" name="矩形 666"/>
            <p:cNvSpPr/>
            <p:nvPr/>
          </p:nvSpPr>
          <p:spPr>
            <a:xfrm>
              <a:off x="56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8" name="矩形 667"/>
            <p:cNvSpPr/>
            <p:nvPr/>
          </p:nvSpPr>
          <p:spPr>
            <a:xfrm>
              <a:off x="56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9" name="矩形 668"/>
            <p:cNvSpPr/>
            <p:nvPr/>
          </p:nvSpPr>
          <p:spPr>
            <a:xfrm>
              <a:off x="59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0" name="矩形 669"/>
            <p:cNvSpPr/>
            <p:nvPr/>
          </p:nvSpPr>
          <p:spPr>
            <a:xfrm>
              <a:off x="59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1" name="矩形 670"/>
            <p:cNvSpPr/>
            <p:nvPr/>
          </p:nvSpPr>
          <p:spPr>
            <a:xfrm>
              <a:off x="59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2" name="矩形 671"/>
            <p:cNvSpPr/>
            <p:nvPr/>
          </p:nvSpPr>
          <p:spPr>
            <a:xfrm>
              <a:off x="59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3" name="矩形 672"/>
            <p:cNvSpPr/>
            <p:nvPr/>
          </p:nvSpPr>
          <p:spPr>
            <a:xfrm>
              <a:off x="59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4" name="矩形 673"/>
            <p:cNvSpPr/>
            <p:nvPr/>
          </p:nvSpPr>
          <p:spPr>
            <a:xfrm>
              <a:off x="59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5" name="矩形 674"/>
            <p:cNvSpPr/>
            <p:nvPr/>
          </p:nvSpPr>
          <p:spPr>
            <a:xfrm>
              <a:off x="59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6" name="矩形 675"/>
            <p:cNvSpPr/>
            <p:nvPr/>
          </p:nvSpPr>
          <p:spPr>
            <a:xfrm>
              <a:off x="59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7" name="矩形 676"/>
            <p:cNvSpPr/>
            <p:nvPr/>
          </p:nvSpPr>
          <p:spPr>
            <a:xfrm>
              <a:off x="59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8" name="矩形 677"/>
            <p:cNvSpPr/>
            <p:nvPr/>
          </p:nvSpPr>
          <p:spPr>
            <a:xfrm>
              <a:off x="59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9" name="矩形 678"/>
            <p:cNvSpPr/>
            <p:nvPr/>
          </p:nvSpPr>
          <p:spPr>
            <a:xfrm>
              <a:off x="59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0" name="矩形 679"/>
            <p:cNvSpPr/>
            <p:nvPr/>
          </p:nvSpPr>
          <p:spPr>
            <a:xfrm>
              <a:off x="4166799" y="2979864"/>
              <a:ext cx="360000" cy="360000"/>
            </a:xfrm>
            <a:prstGeom prst="rect">
              <a:avLst/>
            </a:prstGeom>
            <a:solidFill>
              <a:schemeClr val="accent4">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1" name="矩形 680"/>
            <p:cNvSpPr/>
            <p:nvPr/>
          </p:nvSpPr>
          <p:spPr>
            <a:xfrm>
              <a:off x="4163193" y="1895424"/>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2" name="矩形 681"/>
            <p:cNvSpPr/>
            <p:nvPr/>
          </p:nvSpPr>
          <p:spPr>
            <a:xfrm>
              <a:off x="3095660" y="2980308"/>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3" name="矩形 682"/>
            <p:cNvSpPr/>
            <p:nvPr/>
          </p:nvSpPr>
          <p:spPr>
            <a:xfrm>
              <a:off x="3453098" y="3715171"/>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4" name="矩形 683"/>
            <p:cNvSpPr/>
            <p:nvPr/>
          </p:nvSpPr>
          <p:spPr>
            <a:xfrm>
              <a:off x="4902342" y="2975057"/>
              <a:ext cx="360000" cy="360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5" name="矩形 684"/>
            <p:cNvSpPr/>
            <p:nvPr/>
          </p:nvSpPr>
          <p:spPr>
            <a:xfrm>
              <a:off x="3443193" y="2253020"/>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6" name="矩形 685"/>
            <p:cNvSpPr/>
            <p:nvPr/>
          </p:nvSpPr>
          <p:spPr>
            <a:xfrm>
              <a:off x="4163193" y="4424671"/>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7" name="矩形 686"/>
            <p:cNvSpPr/>
            <p:nvPr/>
          </p:nvSpPr>
          <p:spPr>
            <a:xfrm>
              <a:off x="4888920" y="3689545"/>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8" name="矩形 687"/>
            <p:cNvSpPr/>
            <p:nvPr/>
          </p:nvSpPr>
          <p:spPr>
            <a:xfrm>
              <a:off x="4883925" y="2257108"/>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89" name="直線單箭頭接點 688"/>
            <p:cNvCxnSpPr/>
            <p:nvPr/>
          </p:nvCxnSpPr>
          <p:spPr>
            <a:xfrm flipV="1">
              <a:off x="4345762" y="2264671"/>
              <a:ext cx="802" cy="696698"/>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0" name="直線單箭頭接點 689"/>
            <p:cNvCxnSpPr/>
            <p:nvPr/>
          </p:nvCxnSpPr>
          <p:spPr>
            <a:xfrm>
              <a:off x="4526564" y="3156258"/>
              <a:ext cx="360000" cy="8413"/>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1" name="直線單箭頭接點 690"/>
            <p:cNvCxnSpPr>
              <a:endCxn id="682" idx="3"/>
            </p:cNvCxnSpPr>
            <p:nvPr/>
          </p:nvCxnSpPr>
          <p:spPr>
            <a:xfrm flipH="1">
              <a:off x="3455660" y="3159864"/>
              <a:ext cx="706076" cy="444"/>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2" name="直線單箭頭接點 691"/>
            <p:cNvCxnSpPr/>
            <p:nvPr/>
          </p:nvCxnSpPr>
          <p:spPr>
            <a:xfrm>
              <a:off x="4343120" y="3344671"/>
              <a:ext cx="3444" cy="1080000"/>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3" name="直線單箭頭接點 692"/>
            <p:cNvCxnSpPr/>
            <p:nvPr/>
          </p:nvCxnSpPr>
          <p:spPr>
            <a:xfrm>
              <a:off x="4526564" y="3330250"/>
              <a:ext cx="359295" cy="359295"/>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4" name="直線單箭頭接點 693"/>
            <p:cNvCxnSpPr/>
            <p:nvPr/>
          </p:nvCxnSpPr>
          <p:spPr>
            <a:xfrm flipH="1">
              <a:off x="3806234" y="3344671"/>
              <a:ext cx="353796" cy="353795"/>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5" name="直線單箭頭接點 694"/>
            <p:cNvCxnSpPr/>
            <p:nvPr/>
          </p:nvCxnSpPr>
          <p:spPr>
            <a:xfrm flipV="1">
              <a:off x="4546607" y="2619624"/>
              <a:ext cx="349920" cy="349922"/>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6" name="直線單箭頭接點 695"/>
            <p:cNvCxnSpPr/>
            <p:nvPr/>
          </p:nvCxnSpPr>
          <p:spPr>
            <a:xfrm flipH="1" flipV="1">
              <a:off x="3816816" y="2619624"/>
              <a:ext cx="350478" cy="350480"/>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97" name="五角星形 696"/>
            <p:cNvSpPr/>
            <p:nvPr/>
          </p:nvSpPr>
          <p:spPr>
            <a:xfrm>
              <a:off x="4994756" y="3072267"/>
              <a:ext cx="180000" cy="180000"/>
            </a:xfrm>
            <a:prstGeom prst="star5">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8" name="矩形 697">
              <a:extLst>
                <a:ext uri="{FF2B5EF4-FFF2-40B4-BE49-F238E27FC236}">
                  <a16:creationId xmlns:a16="http://schemas.microsoft.com/office/drawing/2014/main" id="{CF659AC2-00A9-45B0-BF15-E45AB9D439BA}"/>
                </a:ext>
              </a:extLst>
            </p:cNvPr>
            <p:cNvSpPr/>
            <p:nvPr/>
          </p:nvSpPr>
          <p:spPr>
            <a:xfrm>
              <a:off x="5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9" name="矩形 698">
              <a:extLst>
                <a:ext uri="{FF2B5EF4-FFF2-40B4-BE49-F238E27FC236}">
                  <a16:creationId xmlns:a16="http://schemas.microsoft.com/office/drawing/2014/main" id="{4CBB0B21-F7D5-4B4F-8F40-3A33CF49F6BD}"/>
                </a:ext>
              </a:extLst>
            </p:cNvPr>
            <p:cNvSpPr/>
            <p:nvPr/>
          </p:nvSpPr>
          <p:spPr>
            <a:xfrm>
              <a:off x="57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0" name="矩形 699">
              <a:extLst>
                <a:ext uri="{FF2B5EF4-FFF2-40B4-BE49-F238E27FC236}">
                  <a16:creationId xmlns:a16="http://schemas.microsoft.com/office/drawing/2014/main" id="{21836182-A57A-4586-BABC-16A61C3311E4}"/>
                </a:ext>
              </a:extLst>
            </p:cNvPr>
            <p:cNvSpPr/>
            <p:nvPr/>
          </p:nvSpPr>
          <p:spPr>
            <a:xfrm>
              <a:off x="57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1" name="矩形 700">
              <a:extLst>
                <a:ext uri="{FF2B5EF4-FFF2-40B4-BE49-F238E27FC236}">
                  <a16:creationId xmlns:a16="http://schemas.microsoft.com/office/drawing/2014/main" id="{2013CE6B-5B95-43E4-BE27-105F21C24D87}"/>
                </a:ext>
              </a:extLst>
            </p:cNvPr>
            <p:cNvSpPr/>
            <p:nvPr/>
          </p:nvSpPr>
          <p:spPr>
            <a:xfrm>
              <a:off x="57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2" name="矩形 701">
              <a:extLst>
                <a:ext uri="{FF2B5EF4-FFF2-40B4-BE49-F238E27FC236}">
                  <a16:creationId xmlns:a16="http://schemas.microsoft.com/office/drawing/2014/main" id="{11EA0E3D-F108-426B-93AE-77A6F33F2A93}"/>
                </a:ext>
              </a:extLst>
            </p:cNvPr>
            <p:cNvSpPr/>
            <p:nvPr/>
          </p:nvSpPr>
          <p:spPr>
            <a:xfrm>
              <a:off x="57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3" name="矩形 702">
              <a:extLst>
                <a:ext uri="{FF2B5EF4-FFF2-40B4-BE49-F238E27FC236}">
                  <a16:creationId xmlns:a16="http://schemas.microsoft.com/office/drawing/2014/main" id="{11470C86-578F-4FB5-88EE-01175C13B341}"/>
                </a:ext>
              </a:extLst>
            </p:cNvPr>
            <p:cNvSpPr/>
            <p:nvPr/>
          </p:nvSpPr>
          <p:spPr>
            <a:xfrm>
              <a:off x="57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4" name="矩形 703">
              <a:extLst>
                <a:ext uri="{FF2B5EF4-FFF2-40B4-BE49-F238E27FC236}">
                  <a16:creationId xmlns:a16="http://schemas.microsoft.com/office/drawing/2014/main" id="{6F7F57BD-B47A-45EC-A877-E7799A0F21A5}"/>
                </a:ext>
              </a:extLst>
            </p:cNvPr>
            <p:cNvSpPr/>
            <p:nvPr/>
          </p:nvSpPr>
          <p:spPr>
            <a:xfrm>
              <a:off x="57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5" name="矩形 704">
              <a:extLst>
                <a:ext uri="{FF2B5EF4-FFF2-40B4-BE49-F238E27FC236}">
                  <a16:creationId xmlns:a16="http://schemas.microsoft.com/office/drawing/2014/main" id="{5E20244F-6A84-4C22-A23C-BDC0E9652846}"/>
                </a:ext>
              </a:extLst>
            </p:cNvPr>
            <p:cNvSpPr/>
            <p:nvPr/>
          </p:nvSpPr>
          <p:spPr>
            <a:xfrm>
              <a:off x="57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6" name="矩形 705">
              <a:extLst>
                <a:ext uri="{FF2B5EF4-FFF2-40B4-BE49-F238E27FC236}">
                  <a16:creationId xmlns:a16="http://schemas.microsoft.com/office/drawing/2014/main" id="{B2A7CCC6-5F5A-4848-8CFC-D23C0C229247}"/>
                </a:ext>
              </a:extLst>
            </p:cNvPr>
            <p:cNvSpPr/>
            <p:nvPr/>
          </p:nvSpPr>
          <p:spPr>
            <a:xfrm>
              <a:off x="57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7" name="矩形 706">
              <a:extLst>
                <a:ext uri="{FF2B5EF4-FFF2-40B4-BE49-F238E27FC236}">
                  <a16:creationId xmlns:a16="http://schemas.microsoft.com/office/drawing/2014/main" id="{51DC92E8-5578-4EA5-A268-EC28B7569C6A}"/>
                </a:ext>
              </a:extLst>
            </p:cNvPr>
            <p:cNvSpPr/>
            <p:nvPr/>
          </p:nvSpPr>
          <p:spPr>
            <a:xfrm>
              <a:off x="57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8" name="矩形 707">
              <a:extLst>
                <a:ext uri="{FF2B5EF4-FFF2-40B4-BE49-F238E27FC236}">
                  <a16:creationId xmlns:a16="http://schemas.microsoft.com/office/drawing/2014/main" id="{DA4346CB-3B02-474D-8D4E-12D12FC94E0E}"/>
                </a:ext>
              </a:extLst>
            </p:cNvPr>
            <p:cNvSpPr/>
            <p:nvPr/>
          </p:nvSpPr>
          <p:spPr>
            <a:xfrm>
              <a:off x="5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9" name="矩形 708">
              <a:extLst>
                <a:ext uri="{FF2B5EF4-FFF2-40B4-BE49-F238E27FC236}">
                  <a16:creationId xmlns:a16="http://schemas.microsoft.com/office/drawing/2014/main" id="{96BC3E6A-5AEC-462B-B4B0-1C962CC42DDB}"/>
                </a:ext>
              </a:extLst>
            </p:cNvPr>
            <p:cNvSpPr/>
            <p:nvPr/>
          </p:nvSpPr>
          <p:spPr>
            <a:xfrm>
              <a:off x="63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0" name="矩形 709">
              <a:extLst>
                <a:ext uri="{FF2B5EF4-FFF2-40B4-BE49-F238E27FC236}">
                  <a16:creationId xmlns:a16="http://schemas.microsoft.com/office/drawing/2014/main" id="{0163B2B5-6F89-4637-A7F9-A963398F3FB2}"/>
                </a:ext>
              </a:extLst>
            </p:cNvPr>
            <p:cNvSpPr/>
            <p:nvPr/>
          </p:nvSpPr>
          <p:spPr>
            <a:xfrm>
              <a:off x="63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1" name="矩形 710">
              <a:extLst>
                <a:ext uri="{FF2B5EF4-FFF2-40B4-BE49-F238E27FC236}">
                  <a16:creationId xmlns:a16="http://schemas.microsoft.com/office/drawing/2014/main" id="{9DF718E2-12F5-477F-BDBA-8047961D5DB6}"/>
                </a:ext>
              </a:extLst>
            </p:cNvPr>
            <p:cNvSpPr/>
            <p:nvPr/>
          </p:nvSpPr>
          <p:spPr>
            <a:xfrm>
              <a:off x="63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2" name="矩形 711">
              <a:extLst>
                <a:ext uri="{FF2B5EF4-FFF2-40B4-BE49-F238E27FC236}">
                  <a16:creationId xmlns:a16="http://schemas.microsoft.com/office/drawing/2014/main" id="{41E0EFE8-4FBF-4290-B216-535CCE23B730}"/>
                </a:ext>
              </a:extLst>
            </p:cNvPr>
            <p:cNvSpPr/>
            <p:nvPr/>
          </p:nvSpPr>
          <p:spPr>
            <a:xfrm>
              <a:off x="63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3" name="矩形 712">
              <a:extLst>
                <a:ext uri="{FF2B5EF4-FFF2-40B4-BE49-F238E27FC236}">
                  <a16:creationId xmlns:a16="http://schemas.microsoft.com/office/drawing/2014/main" id="{188858B4-6708-4C79-8164-0257AA1CBD6C}"/>
                </a:ext>
              </a:extLst>
            </p:cNvPr>
            <p:cNvSpPr/>
            <p:nvPr/>
          </p:nvSpPr>
          <p:spPr>
            <a:xfrm>
              <a:off x="63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4" name="矩形 713">
              <a:extLst>
                <a:ext uri="{FF2B5EF4-FFF2-40B4-BE49-F238E27FC236}">
                  <a16:creationId xmlns:a16="http://schemas.microsoft.com/office/drawing/2014/main" id="{FA796DBE-4A0C-4026-A3E8-A7D567278947}"/>
                </a:ext>
              </a:extLst>
            </p:cNvPr>
            <p:cNvSpPr/>
            <p:nvPr/>
          </p:nvSpPr>
          <p:spPr>
            <a:xfrm>
              <a:off x="63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5" name="矩形 714">
              <a:extLst>
                <a:ext uri="{FF2B5EF4-FFF2-40B4-BE49-F238E27FC236}">
                  <a16:creationId xmlns:a16="http://schemas.microsoft.com/office/drawing/2014/main" id="{70535BAE-E7E9-4042-BAE5-44C243532E50}"/>
                </a:ext>
              </a:extLst>
            </p:cNvPr>
            <p:cNvSpPr/>
            <p:nvPr/>
          </p:nvSpPr>
          <p:spPr>
            <a:xfrm>
              <a:off x="63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6" name="矩形 715">
              <a:extLst>
                <a:ext uri="{FF2B5EF4-FFF2-40B4-BE49-F238E27FC236}">
                  <a16:creationId xmlns:a16="http://schemas.microsoft.com/office/drawing/2014/main" id="{72FC4D03-5833-45C5-AE34-87C20B011D4F}"/>
                </a:ext>
              </a:extLst>
            </p:cNvPr>
            <p:cNvSpPr/>
            <p:nvPr/>
          </p:nvSpPr>
          <p:spPr>
            <a:xfrm>
              <a:off x="63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7" name="矩形 716">
              <a:extLst>
                <a:ext uri="{FF2B5EF4-FFF2-40B4-BE49-F238E27FC236}">
                  <a16:creationId xmlns:a16="http://schemas.microsoft.com/office/drawing/2014/main" id="{D5F37D77-AD51-4414-9AFC-E1BC8E1E9C27}"/>
                </a:ext>
              </a:extLst>
            </p:cNvPr>
            <p:cNvSpPr/>
            <p:nvPr/>
          </p:nvSpPr>
          <p:spPr>
            <a:xfrm>
              <a:off x="63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8" name="矩形 717">
              <a:extLst>
                <a:ext uri="{FF2B5EF4-FFF2-40B4-BE49-F238E27FC236}">
                  <a16:creationId xmlns:a16="http://schemas.microsoft.com/office/drawing/2014/main" id="{268D3115-335E-48CE-8B7D-EAA25134567A}"/>
                </a:ext>
              </a:extLst>
            </p:cNvPr>
            <p:cNvSpPr/>
            <p:nvPr/>
          </p:nvSpPr>
          <p:spPr>
            <a:xfrm>
              <a:off x="63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9" name="矩形 718">
              <a:extLst>
                <a:ext uri="{FF2B5EF4-FFF2-40B4-BE49-F238E27FC236}">
                  <a16:creationId xmlns:a16="http://schemas.microsoft.com/office/drawing/2014/main" id="{CFBACBEE-A670-49EE-80DC-FDC904488EA6}"/>
                </a:ext>
              </a:extLst>
            </p:cNvPr>
            <p:cNvSpPr/>
            <p:nvPr/>
          </p:nvSpPr>
          <p:spPr>
            <a:xfrm>
              <a:off x="63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20" name="群組 719">
              <a:extLst>
                <a:ext uri="{FF2B5EF4-FFF2-40B4-BE49-F238E27FC236}">
                  <a16:creationId xmlns:a16="http://schemas.microsoft.com/office/drawing/2014/main" id="{A72EB878-CA1E-4F05-8E6B-96DA625FEC08}"/>
                </a:ext>
              </a:extLst>
            </p:cNvPr>
            <p:cNvGrpSpPr/>
            <p:nvPr/>
          </p:nvGrpSpPr>
          <p:grpSpPr>
            <a:xfrm>
              <a:off x="755660" y="3587605"/>
              <a:ext cx="2150904" cy="1391761"/>
              <a:chOff x="575660" y="1184671"/>
              <a:chExt cx="6120000" cy="3960000"/>
            </a:xfrm>
          </p:grpSpPr>
          <p:sp>
            <p:nvSpPr>
              <p:cNvPr id="722" name="矩形 721">
                <a:extLst>
                  <a:ext uri="{FF2B5EF4-FFF2-40B4-BE49-F238E27FC236}">
                    <a16:creationId xmlns:a16="http://schemas.microsoft.com/office/drawing/2014/main" id="{C4ACFECA-BA5F-4426-8E25-A2C338C6C843}"/>
                  </a:ext>
                </a:extLst>
              </p:cNvPr>
              <p:cNvSpPr/>
              <p:nvPr/>
            </p:nvSpPr>
            <p:spPr>
              <a:xfrm>
                <a:off x="9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3" name="矩形 722">
                <a:extLst>
                  <a:ext uri="{FF2B5EF4-FFF2-40B4-BE49-F238E27FC236}">
                    <a16:creationId xmlns:a16="http://schemas.microsoft.com/office/drawing/2014/main" id="{241471E9-250C-46BE-B15C-0A3D3C72C193}"/>
                  </a:ext>
                </a:extLst>
              </p:cNvPr>
              <p:cNvSpPr/>
              <p:nvPr/>
            </p:nvSpPr>
            <p:spPr>
              <a:xfrm>
                <a:off x="9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4" name="矩形 723">
                <a:extLst>
                  <a:ext uri="{FF2B5EF4-FFF2-40B4-BE49-F238E27FC236}">
                    <a16:creationId xmlns:a16="http://schemas.microsoft.com/office/drawing/2014/main" id="{606D7BB3-6FF4-4A38-AA04-14AF41516D7D}"/>
                  </a:ext>
                </a:extLst>
              </p:cNvPr>
              <p:cNvSpPr/>
              <p:nvPr/>
            </p:nvSpPr>
            <p:spPr>
              <a:xfrm>
                <a:off x="93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5" name="矩形 724">
                <a:extLst>
                  <a:ext uri="{FF2B5EF4-FFF2-40B4-BE49-F238E27FC236}">
                    <a16:creationId xmlns:a16="http://schemas.microsoft.com/office/drawing/2014/main" id="{058E50EA-A952-4FEF-A3A5-4EF7B7EF125F}"/>
                  </a:ext>
                </a:extLst>
              </p:cNvPr>
              <p:cNvSpPr/>
              <p:nvPr/>
            </p:nvSpPr>
            <p:spPr>
              <a:xfrm>
                <a:off x="93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6" name="矩形 725">
                <a:extLst>
                  <a:ext uri="{FF2B5EF4-FFF2-40B4-BE49-F238E27FC236}">
                    <a16:creationId xmlns:a16="http://schemas.microsoft.com/office/drawing/2014/main" id="{340B24EA-6BC9-4077-85BE-11E5711C5F28}"/>
                  </a:ext>
                </a:extLst>
              </p:cNvPr>
              <p:cNvSpPr/>
              <p:nvPr/>
            </p:nvSpPr>
            <p:spPr>
              <a:xfrm>
                <a:off x="9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7" name="矩形 726">
                <a:extLst>
                  <a:ext uri="{FF2B5EF4-FFF2-40B4-BE49-F238E27FC236}">
                    <a16:creationId xmlns:a16="http://schemas.microsoft.com/office/drawing/2014/main" id="{435E4266-2B7C-4F7F-8EF6-53910B8E9CF5}"/>
                  </a:ext>
                </a:extLst>
              </p:cNvPr>
              <p:cNvSpPr/>
              <p:nvPr/>
            </p:nvSpPr>
            <p:spPr>
              <a:xfrm>
                <a:off x="9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8" name="矩形 727">
                <a:extLst>
                  <a:ext uri="{FF2B5EF4-FFF2-40B4-BE49-F238E27FC236}">
                    <a16:creationId xmlns:a16="http://schemas.microsoft.com/office/drawing/2014/main" id="{20A8C4DC-D297-4023-9DC9-D711DA573A90}"/>
                  </a:ext>
                </a:extLst>
              </p:cNvPr>
              <p:cNvSpPr/>
              <p:nvPr/>
            </p:nvSpPr>
            <p:spPr>
              <a:xfrm>
                <a:off x="9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9" name="矩形 728">
                <a:extLst>
                  <a:ext uri="{FF2B5EF4-FFF2-40B4-BE49-F238E27FC236}">
                    <a16:creationId xmlns:a16="http://schemas.microsoft.com/office/drawing/2014/main" id="{CB19E29D-19D1-4B85-8B3A-43FB4D751ECF}"/>
                  </a:ext>
                </a:extLst>
              </p:cNvPr>
              <p:cNvSpPr/>
              <p:nvPr/>
            </p:nvSpPr>
            <p:spPr>
              <a:xfrm>
                <a:off x="9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0" name="矩形 729">
                <a:extLst>
                  <a:ext uri="{FF2B5EF4-FFF2-40B4-BE49-F238E27FC236}">
                    <a16:creationId xmlns:a16="http://schemas.microsoft.com/office/drawing/2014/main" id="{309525B2-6E71-4B9E-B85D-B275B994300E}"/>
                  </a:ext>
                </a:extLst>
              </p:cNvPr>
              <p:cNvSpPr/>
              <p:nvPr/>
            </p:nvSpPr>
            <p:spPr>
              <a:xfrm>
                <a:off x="93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1" name="矩形 730">
                <a:extLst>
                  <a:ext uri="{FF2B5EF4-FFF2-40B4-BE49-F238E27FC236}">
                    <a16:creationId xmlns:a16="http://schemas.microsoft.com/office/drawing/2014/main" id="{6E573099-4DDF-4ECE-92B4-79DD64D6D665}"/>
                  </a:ext>
                </a:extLst>
              </p:cNvPr>
              <p:cNvSpPr/>
              <p:nvPr/>
            </p:nvSpPr>
            <p:spPr>
              <a:xfrm>
                <a:off x="93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2" name="矩形 731">
                <a:extLst>
                  <a:ext uri="{FF2B5EF4-FFF2-40B4-BE49-F238E27FC236}">
                    <a16:creationId xmlns:a16="http://schemas.microsoft.com/office/drawing/2014/main" id="{D8886175-5522-4A68-9A1F-87C301F66961}"/>
                  </a:ext>
                </a:extLst>
              </p:cNvPr>
              <p:cNvSpPr/>
              <p:nvPr/>
            </p:nvSpPr>
            <p:spPr>
              <a:xfrm>
                <a:off x="9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3" name="矩形 732">
                <a:extLst>
                  <a:ext uri="{FF2B5EF4-FFF2-40B4-BE49-F238E27FC236}">
                    <a16:creationId xmlns:a16="http://schemas.microsoft.com/office/drawing/2014/main" id="{CEB99AB4-0CAB-4AE8-BE9D-8DEBD7EC6876}"/>
                  </a:ext>
                </a:extLst>
              </p:cNvPr>
              <p:cNvSpPr/>
              <p:nvPr/>
            </p:nvSpPr>
            <p:spPr>
              <a:xfrm>
                <a:off x="12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4" name="矩形 733">
                <a:extLst>
                  <a:ext uri="{FF2B5EF4-FFF2-40B4-BE49-F238E27FC236}">
                    <a16:creationId xmlns:a16="http://schemas.microsoft.com/office/drawing/2014/main" id="{3BA193D9-8663-4519-9096-F24F9CA0C778}"/>
                  </a:ext>
                </a:extLst>
              </p:cNvPr>
              <p:cNvSpPr/>
              <p:nvPr/>
            </p:nvSpPr>
            <p:spPr>
              <a:xfrm>
                <a:off x="129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5" name="矩形 734">
                <a:extLst>
                  <a:ext uri="{FF2B5EF4-FFF2-40B4-BE49-F238E27FC236}">
                    <a16:creationId xmlns:a16="http://schemas.microsoft.com/office/drawing/2014/main" id="{654DC7D4-1696-40C0-8F24-1BA7B16B8A4F}"/>
                  </a:ext>
                </a:extLst>
              </p:cNvPr>
              <p:cNvSpPr/>
              <p:nvPr/>
            </p:nvSpPr>
            <p:spPr>
              <a:xfrm>
                <a:off x="129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6" name="矩形 735">
                <a:extLst>
                  <a:ext uri="{FF2B5EF4-FFF2-40B4-BE49-F238E27FC236}">
                    <a16:creationId xmlns:a16="http://schemas.microsoft.com/office/drawing/2014/main" id="{64D0F115-0830-4FD1-94E4-0D1679DCC4C0}"/>
                  </a:ext>
                </a:extLst>
              </p:cNvPr>
              <p:cNvSpPr/>
              <p:nvPr/>
            </p:nvSpPr>
            <p:spPr>
              <a:xfrm>
                <a:off x="129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7" name="矩形 736">
                <a:extLst>
                  <a:ext uri="{FF2B5EF4-FFF2-40B4-BE49-F238E27FC236}">
                    <a16:creationId xmlns:a16="http://schemas.microsoft.com/office/drawing/2014/main" id="{98B80452-3398-4463-8DAF-765ED735F16B}"/>
                  </a:ext>
                </a:extLst>
              </p:cNvPr>
              <p:cNvSpPr/>
              <p:nvPr/>
            </p:nvSpPr>
            <p:spPr>
              <a:xfrm>
                <a:off x="129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8" name="矩形 737">
                <a:extLst>
                  <a:ext uri="{FF2B5EF4-FFF2-40B4-BE49-F238E27FC236}">
                    <a16:creationId xmlns:a16="http://schemas.microsoft.com/office/drawing/2014/main" id="{C575D578-6844-4A55-90F3-E4189932AAEE}"/>
                  </a:ext>
                </a:extLst>
              </p:cNvPr>
              <p:cNvSpPr/>
              <p:nvPr/>
            </p:nvSpPr>
            <p:spPr>
              <a:xfrm>
                <a:off x="129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9" name="矩形 738">
                <a:extLst>
                  <a:ext uri="{FF2B5EF4-FFF2-40B4-BE49-F238E27FC236}">
                    <a16:creationId xmlns:a16="http://schemas.microsoft.com/office/drawing/2014/main" id="{4E2D81E1-253B-4204-A94B-E636C22C64D6}"/>
                  </a:ext>
                </a:extLst>
              </p:cNvPr>
              <p:cNvSpPr/>
              <p:nvPr/>
            </p:nvSpPr>
            <p:spPr>
              <a:xfrm>
                <a:off x="129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0" name="矩形 739">
                <a:extLst>
                  <a:ext uri="{FF2B5EF4-FFF2-40B4-BE49-F238E27FC236}">
                    <a16:creationId xmlns:a16="http://schemas.microsoft.com/office/drawing/2014/main" id="{385A245E-BA92-4797-8BD8-4C8D3AAEF32F}"/>
                  </a:ext>
                </a:extLst>
              </p:cNvPr>
              <p:cNvSpPr/>
              <p:nvPr/>
            </p:nvSpPr>
            <p:spPr>
              <a:xfrm>
                <a:off x="129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1" name="矩形 740">
                <a:extLst>
                  <a:ext uri="{FF2B5EF4-FFF2-40B4-BE49-F238E27FC236}">
                    <a16:creationId xmlns:a16="http://schemas.microsoft.com/office/drawing/2014/main" id="{2C16D1D0-DA8D-40CD-8B7C-F628207C58F2}"/>
                  </a:ext>
                </a:extLst>
              </p:cNvPr>
              <p:cNvSpPr/>
              <p:nvPr/>
            </p:nvSpPr>
            <p:spPr>
              <a:xfrm>
                <a:off x="129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2" name="矩形 741">
                <a:extLst>
                  <a:ext uri="{FF2B5EF4-FFF2-40B4-BE49-F238E27FC236}">
                    <a16:creationId xmlns:a16="http://schemas.microsoft.com/office/drawing/2014/main" id="{5CE83122-8CA1-4FF6-8DF0-78D7859086C7}"/>
                  </a:ext>
                </a:extLst>
              </p:cNvPr>
              <p:cNvSpPr/>
              <p:nvPr/>
            </p:nvSpPr>
            <p:spPr>
              <a:xfrm>
                <a:off x="129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3" name="矩形 742">
                <a:extLst>
                  <a:ext uri="{FF2B5EF4-FFF2-40B4-BE49-F238E27FC236}">
                    <a16:creationId xmlns:a16="http://schemas.microsoft.com/office/drawing/2014/main" id="{6ABA8B07-3233-43CD-9228-DDCFB9FF0408}"/>
                  </a:ext>
                </a:extLst>
              </p:cNvPr>
              <p:cNvSpPr/>
              <p:nvPr/>
            </p:nvSpPr>
            <p:spPr>
              <a:xfrm>
                <a:off x="12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4" name="矩形 743">
                <a:extLst>
                  <a:ext uri="{FF2B5EF4-FFF2-40B4-BE49-F238E27FC236}">
                    <a16:creationId xmlns:a16="http://schemas.microsoft.com/office/drawing/2014/main" id="{6BF9FC01-52C3-44F5-864E-583E3DB19114}"/>
                  </a:ext>
                </a:extLst>
              </p:cNvPr>
              <p:cNvSpPr/>
              <p:nvPr/>
            </p:nvSpPr>
            <p:spPr>
              <a:xfrm>
                <a:off x="16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5" name="矩形 744">
                <a:extLst>
                  <a:ext uri="{FF2B5EF4-FFF2-40B4-BE49-F238E27FC236}">
                    <a16:creationId xmlns:a16="http://schemas.microsoft.com/office/drawing/2014/main" id="{6F04AA14-6443-4633-B634-3775DA421B1C}"/>
                  </a:ext>
                </a:extLst>
              </p:cNvPr>
              <p:cNvSpPr/>
              <p:nvPr/>
            </p:nvSpPr>
            <p:spPr>
              <a:xfrm>
                <a:off x="165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6" name="矩形 745">
                <a:extLst>
                  <a:ext uri="{FF2B5EF4-FFF2-40B4-BE49-F238E27FC236}">
                    <a16:creationId xmlns:a16="http://schemas.microsoft.com/office/drawing/2014/main" id="{ABB50842-E5C8-4CF7-AE1A-ECC25BC70CF5}"/>
                  </a:ext>
                </a:extLst>
              </p:cNvPr>
              <p:cNvSpPr/>
              <p:nvPr/>
            </p:nvSpPr>
            <p:spPr>
              <a:xfrm>
                <a:off x="165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7" name="矩形 746">
                <a:extLst>
                  <a:ext uri="{FF2B5EF4-FFF2-40B4-BE49-F238E27FC236}">
                    <a16:creationId xmlns:a16="http://schemas.microsoft.com/office/drawing/2014/main" id="{26D7C3BD-CC50-459F-81DA-D6C9726AAB2E}"/>
                  </a:ext>
                </a:extLst>
              </p:cNvPr>
              <p:cNvSpPr/>
              <p:nvPr/>
            </p:nvSpPr>
            <p:spPr>
              <a:xfrm>
                <a:off x="165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8" name="矩形 747">
                <a:extLst>
                  <a:ext uri="{FF2B5EF4-FFF2-40B4-BE49-F238E27FC236}">
                    <a16:creationId xmlns:a16="http://schemas.microsoft.com/office/drawing/2014/main" id="{E9836FFB-248C-47D3-BC05-4437E6221A5C}"/>
                  </a:ext>
                </a:extLst>
              </p:cNvPr>
              <p:cNvSpPr/>
              <p:nvPr/>
            </p:nvSpPr>
            <p:spPr>
              <a:xfrm>
                <a:off x="16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9" name="矩形 748">
                <a:extLst>
                  <a:ext uri="{FF2B5EF4-FFF2-40B4-BE49-F238E27FC236}">
                    <a16:creationId xmlns:a16="http://schemas.microsoft.com/office/drawing/2014/main" id="{ACD17333-7117-4BC7-881A-2BFEE4ECEA46}"/>
                  </a:ext>
                </a:extLst>
              </p:cNvPr>
              <p:cNvSpPr/>
              <p:nvPr/>
            </p:nvSpPr>
            <p:spPr>
              <a:xfrm>
                <a:off x="16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0" name="矩形 749">
                <a:extLst>
                  <a:ext uri="{FF2B5EF4-FFF2-40B4-BE49-F238E27FC236}">
                    <a16:creationId xmlns:a16="http://schemas.microsoft.com/office/drawing/2014/main" id="{1D748625-BA5A-47F4-B6C3-C721EC47842E}"/>
                  </a:ext>
                </a:extLst>
              </p:cNvPr>
              <p:cNvSpPr/>
              <p:nvPr/>
            </p:nvSpPr>
            <p:spPr>
              <a:xfrm>
                <a:off x="16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1" name="矩形 750">
                <a:extLst>
                  <a:ext uri="{FF2B5EF4-FFF2-40B4-BE49-F238E27FC236}">
                    <a16:creationId xmlns:a16="http://schemas.microsoft.com/office/drawing/2014/main" id="{AA11A8C1-5D77-41C5-AADD-8647BF860BE1}"/>
                  </a:ext>
                </a:extLst>
              </p:cNvPr>
              <p:cNvSpPr/>
              <p:nvPr/>
            </p:nvSpPr>
            <p:spPr>
              <a:xfrm>
                <a:off x="165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2" name="矩形 751">
                <a:extLst>
                  <a:ext uri="{FF2B5EF4-FFF2-40B4-BE49-F238E27FC236}">
                    <a16:creationId xmlns:a16="http://schemas.microsoft.com/office/drawing/2014/main" id="{E135CBA9-1CD9-4936-A4F5-45AAA6AEC811}"/>
                  </a:ext>
                </a:extLst>
              </p:cNvPr>
              <p:cNvSpPr/>
              <p:nvPr/>
            </p:nvSpPr>
            <p:spPr>
              <a:xfrm>
                <a:off x="165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3" name="矩形 752">
                <a:extLst>
                  <a:ext uri="{FF2B5EF4-FFF2-40B4-BE49-F238E27FC236}">
                    <a16:creationId xmlns:a16="http://schemas.microsoft.com/office/drawing/2014/main" id="{855122B8-268C-4CF8-8180-6FB813941BB0}"/>
                  </a:ext>
                </a:extLst>
              </p:cNvPr>
              <p:cNvSpPr/>
              <p:nvPr/>
            </p:nvSpPr>
            <p:spPr>
              <a:xfrm>
                <a:off x="165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4" name="矩形 753">
                <a:extLst>
                  <a:ext uri="{FF2B5EF4-FFF2-40B4-BE49-F238E27FC236}">
                    <a16:creationId xmlns:a16="http://schemas.microsoft.com/office/drawing/2014/main" id="{D167C544-F76F-4E2E-BB32-79EA7A5E1E80}"/>
                  </a:ext>
                </a:extLst>
              </p:cNvPr>
              <p:cNvSpPr/>
              <p:nvPr/>
            </p:nvSpPr>
            <p:spPr>
              <a:xfrm>
                <a:off x="165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5" name="矩形 754">
                <a:extLst>
                  <a:ext uri="{FF2B5EF4-FFF2-40B4-BE49-F238E27FC236}">
                    <a16:creationId xmlns:a16="http://schemas.microsoft.com/office/drawing/2014/main" id="{E1F4179D-3A26-4A88-AEA5-2423623F5B88}"/>
                  </a:ext>
                </a:extLst>
              </p:cNvPr>
              <p:cNvSpPr/>
              <p:nvPr/>
            </p:nvSpPr>
            <p:spPr>
              <a:xfrm>
                <a:off x="20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6" name="矩形 755">
                <a:extLst>
                  <a:ext uri="{FF2B5EF4-FFF2-40B4-BE49-F238E27FC236}">
                    <a16:creationId xmlns:a16="http://schemas.microsoft.com/office/drawing/2014/main" id="{7CE9B3D1-F8D9-4631-B08B-D1FD8D511BE6}"/>
                  </a:ext>
                </a:extLst>
              </p:cNvPr>
              <p:cNvSpPr/>
              <p:nvPr/>
            </p:nvSpPr>
            <p:spPr>
              <a:xfrm>
                <a:off x="201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7" name="矩形 756">
                <a:extLst>
                  <a:ext uri="{FF2B5EF4-FFF2-40B4-BE49-F238E27FC236}">
                    <a16:creationId xmlns:a16="http://schemas.microsoft.com/office/drawing/2014/main" id="{50E7E81F-4003-49D7-9ED6-7034E2C7731A}"/>
                  </a:ext>
                </a:extLst>
              </p:cNvPr>
              <p:cNvSpPr/>
              <p:nvPr/>
            </p:nvSpPr>
            <p:spPr>
              <a:xfrm>
                <a:off x="201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8" name="矩形 757">
                <a:extLst>
                  <a:ext uri="{FF2B5EF4-FFF2-40B4-BE49-F238E27FC236}">
                    <a16:creationId xmlns:a16="http://schemas.microsoft.com/office/drawing/2014/main" id="{ABCFD60C-BB11-4DB8-8A2D-4FA576C70D23}"/>
                  </a:ext>
                </a:extLst>
              </p:cNvPr>
              <p:cNvSpPr/>
              <p:nvPr/>
            </p:nvSpPr>
            <p:spPr>
              <a:xfrm>
                <a:off x="20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9" name="矩形 758">
                <a:extLst>
                  <a:ext uri="{FF2B5EF4-FFF2-40B4-BE49-F238E27FC236}">
                    <a16:creationId xmlns:a16="http://schemas.microsoft.com/office/drawing/2014/main" id="{57D93679-FCF7-4E33-A690-A453B2188688}"/>
                  </a:ext>
                </a:extLst>
              </p:cNvPr>
              <p:cNvSpPr/>
              <p:nvPr/>
            </p:nvSpPr>
            <p:spPr>
              <a:xfrm>
                <a:off x="20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0" name="矩形 759">
                <a:extLst>
                  <a:ext uri="{FF2B5EF4-FFF2-40B4-BE49-F238E27FC236}">
                    <a16:creationId xmlns:a16="http://schemas.microsoft.com/office/drawing/2014/main" id="{0712982B-5B40-4691-B36E-600FAD860B73}"/>
                  </a:ext>
                </a:extLst>
              </p:cNvPr>
              <p:cNvSpPr/>
              <p:nvPr/>
            </p:nvSpPr>
            <p:spPr>
              <a:xfrm>
                <a:off x="20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1" name="矩形 760">
                <a:extLst>
                  <a:ext uri="{FF2B5EF4-FFF2-40B4-BE49-F238E27FC236}">
                    <a16:creationId xmlns:a16="http://schemas.microsoft.com/office/drawing/2014/main" id="{5254DE7B-4223-4398-BE61-E46070FF8AC0}"/>
                  </a:ext>
                </a:extLst>
              </p:cNvPr>
              <p:cNvSpPr/>
              <p:nvPr/>
            </p:nvSpPr>
            <p:spPr>
              <a:xfrm>
                <a:off x="201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2" name="矩形 761">
                <a:extLst>
                  <a:ext uri="{FF2B5EF4-FFF2-40B4-BE49-F238E27FC236}">
                    <a16:creationId xmlns:a16="http://schemas.microsoft.com/office/drawing/2014/main" id="{27D599D4-A03E-4FC3-8E22-312B98D4095A}"/>
                  </a:ext>
                </a:extLst>
              </p:cNvPr>
              <p:cNvSpPr/>
              <p:nvPr/>
            </p:nvSpPr>
            <p:spPr>
              <a:xfrm>
                <a:off x="201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3" name="矩形 762">
                <a:extLst>
                  <a:ext uri="{FF2B5EF4-FFF2-40B4-BE49-F238E27FC236}">
                    <a16:creationId xmlns:a16="http://schemas.microsoft.com/office/drawing/2014/main" id="{DEA9D811-0A24-41D3-82AF-7D42217E3495}"/>
                  </a:ext>
                </a:extLst>
              </p:cNvPr>
              <p:cNvSpPr/>
              <p:nvPr/>
            </p:nvSpPr>
            <p:spPr>
              <a:xfrm>
                <a:off x="201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4" name="矩形 763">
                <a:extLst>
                  <a:ext uri="{FF2B5EF4-FFF2-40B4-BE49-F238E27FC236}">
                    <a16:creationId xmlns:a16="http://schemas.microsoft.com/office/drawing/2014/main" id="{763B0F21-FA02-4502-A72C-640D09C7A4CB}"/>
                  </a:ext>
                </a:extLst>
              </p:cNvPr>
              <p:cNvSpPr/>
              <p:nvPr/>
            </p:nvSpPr>
            <p:spPr>
              <a:xfrm>
                <a:off x="201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5" name="矩形 764">
                <a:extLst>
                  <a:ext uri="{FF2B5EF4-FFF2-40B4-BE49-F238E27FC236}">
                    <a16:creationId xmlns:a16="http://schemas.microsoft.com/office/drawing/2014/main" id="{C47BC0C9-057F-479E-975C-8F7C87EBA689}"/>
                  </a:ext>
                </a:extLst>
              </p:cNvPr>
              <p:cNvSpPr/>
              <p:nvPr/>
            </p:nvSpPr>
            <p:spPr>
              <a:xfrm>
                <a:off x="20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6" name="矩形 765">
                <a:extLst>
                  <a:ext uri="{FF2B5EF4-FFF2-40B4-BE49-F238E27FC236}">
                    <a16:creationId xmlns:a16="http://schemas.microsoft.com/office/drawing/2014/main" id="{4E1D1469-21F7-42B7-9A49-C1166429780E}"/>
                  </a:ext>
                </a:extLst>
              </p:cNvPr>
              <p:cNvSpPr/>
              <p:nvPr/>
            </p:nvSpPr>
            <p:spPr>
              <a:xfrm>
                <a:off x="23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7" name="矩形 766">
                <a:extLst>
                  <a:ext uri="{FF2B5EF4-FFF2-40B4-BE49-F238E27FC236}">
                    <a16:creationId xmlns:a16="http://schemas.microsoft.com/office/drawing/2014/main" id="{09E28834-FBA7-413C-8B8A-0E9966CE17DD}"/>
                  </a:ext>
                </a:extLst>
              </p:cNvPr>
              <p:cNvSpPr/>
              <p:nvPr/>
            </p:nvSpPr>
            <p:spPr>
              <a:xfrm>
                <a:off x="23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8" name="矩形 767">
                <a:extLst>
                  <a:ext uri="{FF2B5EF4-FFF2-40B4-BE49-F238E27FC236}">
                    <a16:creationId xmlns:a16="http://schemas.microsoft.com/office/drawing/2014/main" id="{A1F001BA-EFE3-4406-B745-C827B29D5B24}"/>
                  </a:ext>
                </a:extLst>
              </p:cNvPr>
              <p:cNvSpPr/>
              <p:nvPr/>
            </p:nvSpPr>
            <p:spPr>
              <a:xfrm>
                <a:off x="23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9" name="矩形 768">
                <a:extLst>
                  <a:ext uri="{FF2B5EF4-FFF2-40B4-BE49-F238E27FC236}">
                    <a16:creationId xmlns:a16="http://schemas.microsoft.com/office/drawing/2014/main" id="{485ED437-507E-4F49-A217-66570C7E0875}"/>
                  </a:ext>
                </a:extLst>
              </p:cNvPr>
              <p:cNvSpPr/>
              <p:nvPr/>
            </p:nvSpPr>
            <p:spPr>
              <a:xfrm>
                <a:off x="23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0" name="矩形 769">
                <a:extLst>
                  <a:ext uri="{FF2B5EF4-FFF2-40B4-BE49-F238E27FC236}">
                    <a16:creationId xmlns:a16="http://schemas.microsoft.com/office/drawing/2014/main" id="{9EF3B4EE-8BEF-4F6C-9ABA-92B36EB105D7}"/>
                  </a:ext>
                </a:extLst>
              </p:cNvPr>
              <p:cNvSpPr/>
              <p:nvPr/>
            </p:nvSpPr>
            <p:spPr>
              <a:xfrm>
                <a:off x="23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1" name="矩形 770">
                <a:extLst>
                  <a:ext uri="{FF2B5EF4-FFF2-40B4-BE49-F238E27FC236}">
                    <a16:creationId xmlns:a16="http://schemas.microsoft.com/office/drawing/2014/main" id="{D3B3CC9C-B5E5-4E66-ACF6-BDDE5741F2EB}"/>
                  </a:ext>
                </a:extLst>
              </p:cNvPr>
              <p:cNvSpPr/>
              <p:nvPr/>
            </p:nvSpPr>
            <p:spPr>
              <a:xfrm>
                <a:off x="23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2" name="矩形 771">
                <a:extLst>
                  <a:ext uri="{FF2B5EF4-FFF2-40B4-BE49-F238E27FC236}">
                    <a16:creationId xmlns:a16="http://schemas.microsoft.com/office/drawing/2014/main" id="{5C457974-7F3F-4506-9AAD-C826B4DA5645}"/>
                  </a:ext>
                </a:extLst>
              </p:cNvPr>
              <p:cNvSpPr/>
              <p:nvPr/>
            </p:nvSpPr>
            <p:spPr>
              <a:xfrm>
                <a:off x="23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3" name="矩形 772">
                <a:extLst>
                  <a:ext uri="{FF2B5EF4-FFF2-40B4-BE49-F238E27FC236}">
                    <a16:creationId xmlns:a16="http://schemas.microsoft.com/office/drawing/2014/main" id="{9CFFAD39-7E2D-4FB4-97D6-4CEB16E61FDA}"/>
                  </a:ext>
                </a:extLst>
              </p:cNvPr>
              <p:cNvSpPr/>
              <p:nvPr/>
            </p:nvSpPr>
            <p:spPr>
              <a:xfrm>
                <a:off x="23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4" name="矩形 773">
                <a:extLst>
                  <a:ext uri="{FF2B5EF4-FFF2-40B4-BE49-F238E27FC236}">
                    <a16:creationId xmlns:a16="http://schemas.microsoft.com/office/drawing/2014/main" id="{97236319-BE65-4310-8C3B-96E6A8CC319F}"/>
                  </a:ext>
                </a:extLst>
              </p:cNvPr>
              <p:cNvSpPr/>
              <p:nvPr/>
            </p:nvSpPr>
            <p:spPr>
              <a:xfrm>
                <a:off x="23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5" name="矩形 774">
                <a:extLst>
                  <a:ext uri="{FF2B5EF4-FFF2-40B4-BE49-F238E27FC236}">
                    <a16:creationId xmlns:a16="http://schemas.microsoft.com/office/drawing/2014/main" id="{BB43722C-8155-487E-B927-DC5D788C4498}"/>
                  </a:ext>
                </a:extLst>
              </p:cNvPr>
              <p:cNvSpPr/>
              <p:nvPr/>
            </p:nvSpPr>
            <p:spPr>
              <a:xfrm>
                <a:off x="23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6" name="矩形 775">
                <a:extLst>
                  <a:ext uri="{FF2B5EF4-FFF2-40B4-BE49-F238E27FC236}">
                    <a16:creationId xmlns:a16="http://schemas.microsoft.com/office/drawing/2014/main" id="{DA8F32F8-BA7F-4663-9B10-5C25059D72EB}"/>
                  </a:ext>
                </a:extLst>
              </p:cNvPr>
              <p:cNvSpPr/>
              <p:nvPr/>
            </p:nvSpPr>
            <p:spPr>
              <a:xfrm>
                <a:off x="23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7" name="矩形 776">
                <a:extLst>
                  <a:ext uri="{FF2B5EF4-FFF2-40B4-BE49-F238E27FC236}">
                    <a16:creationId xmlns:a16="http://schemas.microsoft.com/office/drawing/2014/main" id="{86C08A32-6BBA-43FD-8DC6-2E35B9E27CD3}"/>
                  </a:ext>
                </a:extLst>
              </p:cNvPr>
              <p:cNvSpPr/>
              <p:nvPr/>
            </p:nvSpPr>
            <p:spPr>
              <a:xfrm>
                <a:off x="27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8" name="矩形 777">
                <a:extLst>
                  <a:ext uri="{FF2B5EF4-FFF2-40B4-BE49-F238E27FC236}">
                    <a16:creationId xmlns:a16="http://schemas.microsoft.com/office/drawing/2014/main" id="{0B0ECC51-C0BF-438A-971B-5826604043A0}"/>
                  </a:ext>
                </a:extLst>
              </p:cNvPr>
              <p:cNvSpPr/>
              <p:nvPr/>
            </p:nvSpPr>
            <p:spPr>
              <a:xfrm>
                <a:off x="27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9" name="矩形 778">
                <a:extLst>
                  <a:ext uri="{FF2B5EF4-FFF2-40B4-BE49-F238E27FC236}">
                    <a16:creationId xmlns:a16="http://schemas.microsoft.com/office/drawing/2014/main" id="{05DE204F-373A-4CFF-8C72-FDDCC367D5CA}"/>
                  </a:ext>
                </a:extLst>
              </p:cNvPr>
              <p:cNvSpPr/>
              <p:nvPr/>
            </p:nvSpPr>
            <p:spPr>
              <a:xfrm>
                <a:off x="27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0" name="矩形 779">
                <a:extLst>
                  <a:ext uri="{FF2B5EF4-FFF2-40B4-BE49-F238E27FC236}">
                    <a16:creationId xmlns:a16="http://schemas.microsoft.com/office/drawing/2014/main" id="{46BC8FAB-1F56-45FA-9487-6F41F753B212}"/>
                  </a:ext>
                </a:extLst>
              </p:cNvPr>
              <p:cNvSpPr/>
              <p:nvPr/>
            </p:nvSpPr>
            <p:spPr>
              <a:xfrm>
                <a:off x="27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1" name="矩形 780">
                <a:extLst>
                  <a:ext uri="{FF2B5EF4-FFF2-40B4-BE49-F238E27FC236}">
                    <a16:creationId xmlns:a16="http://schemas.microsoft.com/office/drawing/2014/main" id="{FBE702DD-07AB-4F11-8252-71495FD2D5A1}"/>
                  </a:ext>
                </a:extLst>
              </p:cNvPr>
              <p:cNvSpPr/>
              <p:nvPr/>
            </p:nvSpPr>
            <p:spPr>
              <a:xfrm>
                <a:off x="27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2" name="矩形 781">
                <a:extLst>
                  <a:ext uri="{FF2B5EF4-FFF2-40B4-BE49-F238E27FC236}">
                    <a16:creationId xmlns:a16="http://schemas.microsoft.com/office/drawing/2014/main" id="{72E328C7-E5D4-4CDC-8B79-FBDCAA1AA661}"/>
                  </a:ext>
                </a:extLst>
              </p:cNvPr>
              <p:cNvSpPr/>
              <p:nvPr/>
            </p:nvSpPr>
            <p:spPr>
              <a:xfrm>
                <a:off x="27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3" name="矩形 782">
                <a:extLst>
                  <a:ext uri="{FF2B5EF4-FFF2-40B4-BE49-F238E27FC236}">
                    <a16:creationId xmlns:a16="http://schemas.microsoft.com/office/drawing/2014/main" id="{855F4DA8-8B4E-4320-84AB-7B8EA042A298}"/>
                  </a:ext>
                </a:extLst>
              </p:cNvPr>
              <p:cNvSpPr/>
              <p:nvPr/>
            </p:nvSpPr>
            <p:spPr>
              <a:xfrm>
                <a:off x="27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4" name="矩形 783">
                <a:extLst>
                  <a:ext uri="{FF2B5EF4-FFF2-40B4-BE49-F238E27FC236}">
                    <a16:creationId xmlns:a16="http://schemas.microsoft.com/office/drawing/2014/main" id="{8B311A30-71A0-4033-A722-258DE0B7F594}"/>
                  </a:ext>
                </a:extLst>
              </p:cNvPr>
              <p:cNvSpPr/>
              <p:nvPr/>
            </p:nvSpPr>
            <p:spPr>
              <a:xfrm>
                <a:off x="27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5" name="矩形 784">
                <a:extLst>
                  <a:ext uri="{FF2B5EF4-FFF2-40B4-BE49-F238E27FC236}">
                    <a16:creationId xmlns:a16="http://schemas.microsoft.com/office/drawing/2014/main" id="{0C74D820-5973-41A4-99CF-8661CE06BB87}"/>
                  </a:ext>
                </a:extLst>
              </p:cNvPr>
              <p:cNvSpPr/>
              <p:nvPr/>
            </p:nvSpPr>
            <p:spPr>
              <a:xfrm>
                <a:off x="27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6" name="矩形 785">
                <a:extLst>
                  <a:ext uri="{FF2B5EF4-FFF2-40B4-BE49-F238E27FC236}">
                    <a16:creationId xmlns:a16="http://schemas.microsoft.com/office/drawing/2014/main" id="{02EB1721-C722-4204-A39A-D67FF5097DEE}"/>
                  </a:ext>
                </a:extLst>
              </p:cNvPr>
              <p:cNvSpPr/>
              <p:nvPr/>
            </p:nvSpPr>
            <p:spPr>
              <a:xfrm>
                <a:off x="27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7" name="矩形 786">
                <a:extLst>
                  <a:ext uri="{FF2B5EF4-FFF2-40B4-BE49-F238E27FC236}">
                    <a16:creationId xmlns:a16="http://schemas.microsoft.com/office/drawing/2014/main" id="{6A2BE483-4D8B-4797-8607-93ABD0771C7E}"/>
                  </a:ext>
                </a:extLst>
              </p:cNvPr>
              <p:cNvSpPr/>
              <p:nvPr/>
            </p:nvSpPr>
            <p:spPr>
              <a:xfrm>
                <a:off x="27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8" name="矩形 787">
                <a:extLst>
                  <a:ext uri="{FF2B5EF4-FFF2-40B4-BE49-F238E27FC236}">
                    <a16:creationId xmlns:a16="http://schemas.microsoft.com/office/drawing/2014/main" id="{9E7A2EA6-881C-4445-ACA0-B8FE618307C5}"/>
                  </a:ext>
                </a:extLst>
              </p:cNvPr>
              <p:cNvSpPr/>
              <p:nvPr/>
            </p:nvSpPr>
            <p:spPr>
              <a:xfrm>
                <a:off x="30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9" name="矩形 788">
                <a:extLst>
                  <a:ext uri="{FF2B5EF4-FFF2-40B4-BE49-F238E27FC236}">
                    <a16:creationId xmlns:a16="http://schemas.microsoft.com/office/drawing/2014/main" id="{38236441-DC8A-4B41-908E-8723BC77C6C2}"/>
                  </a:ext>
                </a:extLst>
              </p:cNvPr>
              <p:cNvSpPr/>
              <p:nvPr/>
            </p:nvSpPr>
            <p:spPr>
              <a:xfrm>
                <a:off x="30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0" name="矩形 789">
                <a:extLst>
                  <a:ext uri="{FF2B5EF4-FFF2-40B4-BE49-F238E27FC236}">
                    <a16:creationId xmlns:a16="http://schemas.microsoft.com/office/drawing/2014/main" id="{DB471D64-1BE1-4509-9233-CC8FF7824586}"/>
                  </a:ext>
                </a:extLst>
              </p:cNvPr>
              <p:cNvSpPr/>
              <p:nvPr/>
            </p:nvSpPr>
            <p:spPr>
              <a:xfrm>
                <a:off x="30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1" name="矩形 790">
                <a:extLst>
                  <a:ext uri="{FF2B5EF4-FFF2-40B4-BE49-F238E27FC236}">
                    <a16:creationId xmlns:a16="http://schemas.microsoft.com/office/drawing/2014/main" id="{FF06534A-7486-4F14-9B83-E74AE5EB281F}"/>
                  </a:ext>
                </a:extLst>
              </p:cNvPr>
              <p:cNvSpPr/>
              <p:nvPr/>
            </p:nvSpPr>
            <p:spPr>
              <a:xfrm>
                <a:off x="30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2" name="矩形 791">
                <a:extLst>
                  <a:ext uri="{FF2B5EF4-FFF2-40B4-BE49-F238E27FC236}">
                    <a16:creationId xmlns:a16="http://schemas.microsoft.com/office/drawing/2014/main" id="{3E55AB95-55E4-4D3A-A4F7-BCD11729B058}"/>
                  </a:ext>
                </a:extLst>
              </p:cNvPr>
              <p:cNvSpPr/>
              <p:nvPr/>
            </p:nvSpPr>
            <p:spPr>
              <a:xfrm>
                <a:off x="30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3" name="矩形 792">
                <a:extLst>
                  <a:ext uri="{FF2B5EF4-FFF2-40B4-BE49-F238E27FC236}">
                    <a16:creationId xmlns:a16="http://schemas.microsoft.com/office/drawing/2014/main" id="{EC2E3137-49DE-4550-B506-8F07163EA934}"/>
                  </a:ext>
                </a:extLst>
              </p:cNvPr>
              <p:cNvSpPr/>
              <p:nvPr/>
            </p:nvSpPr>
            <p:spPr>
              <a:xfrm>
                <a:off x="30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4" name="矩形 793">
                <a:extLst>
                  <a:ext uri="{FF2B5EF4-FFF2-40B4-BE49-F238E27FC236}">
                    <a16:creationId xmlns:a16="http://schemas.microsoft.com/office/drawing/2014/main" id="{12FF0C63-18B3-4371-A662-F232D3EE7A4D}"/>
                  </a:ext>
                </a:extLst>
              </p:cNvPr>
              <p:cNvSpPr/>
              <p:nvPr/>
            </p:nvSpPr>
            <p:spPr>
              <a:xfrm>
                <a:off x="30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5" name="矩形 794">
                <a:extLst>
                  <a:ext uri="{FF2B5EF4-FFF2-40B4-BE49-F238E27FC236}">
                    <a16:creationId xmlns:a16="http://schemas.microsoft.com/office/drawing/2014/main" id="{4CEBB9FA-240D-4A68-94FA-86BF232870D4}"/>
                  </a:ext>
                </a:extLst>
              </p:cNvPr>
              <p:cNvSpPr/>
              <p:nvPr/>
            </p:nvSpPr>
            <p:spPr>
              <a:xfrm>
                <a:off x="30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6" name="矩形 795">
                <a:extLst>
                  <a:ext uri="{FF2B5EF4-FFF2-40B4-BE49-F238E27FC236}">
                    <a16:creationId xmlns:a16="http://schemas.microsoft.com/office/drawing/2014/main" id="{0A79561B-0FC1-4DA5-9C89-7286E2E9C9D5}"/>
                  </a:ext>
                </a:extLst>
              </p:cNvPr>
              <p:cNvSpPr/>
              <p:nvPr/>
            </p:nvSpPr>
            <p:spPr>
              <a:xfrm>
                <a:off x="30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7" name="矩形 796">
                <a:extLst>
                  <a:ext uri="{FF2B5EF4-FFF2-40B4-BE49-F238E27FC236}">
                    <a16:creationId xmlns:a16="http://schemas.microsoft.com/office/drawing/2014/main" id="{BC54B046-4047-4F9D-A828-842150E35F11}"/>
                  </a:ext>
                </a:extLst>
              </p:cNvPr>
              <p:cNvSpPr/>
              <p:nvPr/>
            </p:nvSpPr>
            <p:spPr>
              <a:xfrm>
                <a:off x="30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8" name="矩形 797">
                <a:extLst>
                  <a:ext uri="{FF2B5EF4-FFF2-40B4-BE49-F238E27FC236}">
                    <a16:creationId xmlns:a16="http://schemas.microsoft.com/office/drawing/2014/main" id="{89AED9C0-64B5-4E4F-A9FC-EBED848260A8}"/>
                  </a:ext>
                </a:extLst>
              </p:cNvPr>
              <p:cNvSpPr/>
              <p:nvPr/>
            </p:nvSpPr>
            <p:spPr>
              <a:xfrm>
                <a:off x="30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9" name="矩形 798">
                <a:extLst>
                  <a:ext uri="{FF2B5EF4-FFF2-40B4-BE49-F238E27FC236}">
                    <a16:creationId xmlns:a16="http://schemas.microsoft.com/office/drawing/2014/main" id="{C4286B7A-C5FB-485D-B804-36D574898B82}"/>
                  </a:ext>
                </a:extLst>
              </p:cNvPr>
              <p:cNvSpPr/>
              <p:nvPr/>
            </p:nvSpPr>
            <p:spPr>
              <a:xfrm>
                <a:off x="34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0" name="矩形 799">
                <a:extLst>
                  <a:ext uri="{FF2B5EF4-FFF2-40B4-BE49-F238E27FC236}">
                    <a16:creationId xmlns:a16="http://schemas.microsoft.com/office/drawing/2014/main" id="{BDFBB7D6-A017-4EEA-A290-072C920A1BDF}"/>
                  </a:ext>
                </a:extLst>
              </p:cNvPr>
              <p:cNvSpPr/>
              <p:nvPr/>
            </p:nvSpPr>
            <p:spPr>
              <a:xfrm>
                <a:off x="34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1" name="矩形 800">
                <a:extLst>
                  <a:ext uri="{FF2B5EF4-FFF2-40B4-BE49-F238E27FC236}">
                    <a16:creationId xmlns:a16="http://schemas.microsoft.com/office/drawing/2014/main" id="{289BE14E-82D6-403C-83EE-B8888969DA4C}"/>
                  </a:ext>
                </a:extLst>
              </p:cNvPr>
              <p:cNvSpPr/>
              <p:nvPr/>
            </p:nvSpPr>
            <p:spPr>
              <a:xfrm>
                <a:off x="34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2" name="矩形 801">
                <a:extLst>
                  <a:ext uri="{FF2B5EF4-FFF2-40B4-BE49-F238E27FC236}">
                    <a16:creationId xmlns:a16="http://schemas.microsoft.com/office/drawing/2014/main" id="{372ED444-E4D6-4A9A-9A9A-62DFC9CF926B}"/>
                  </a:ext>
                </a:extLst>
              </p:cNvPr>
              <p:cNvSpPr/>
              <p:nvPr/>
            </p:nvSpPr>
            <p:spPr>
              <a:xfrm>
                <a:off x="34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3" name="矩形 802">
                <a:extLst>
                  <a:ext uri="{FF2B5EF4-FFF2-40B4-BE49-F238E27FC236}">
                    <a16:creationId xmlns:a16="http://schemas.microsoft.com/office/drawing/2014/main" id="{F78CAD8B-2770-4A86-A4D5-E38AECC2B2F8}"/>
                  </a:ext>
                </a:extLst>
              </p:cNvPr>
              <p:cNvSpPr/>
              <p:nvPr/>
            </p:nvSpPr>
            <p:spPr>
              <a:xfrm>
                <a:off x="34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4" name="矩形 803">
                <a:extLst>
                  <a:ext uri="{FF2B5EF4-FFF2-40B4-BE49-F238E27FC236}">
                    <a16:creationId xmlns:a16="http://schemas.microsoft.com/office/drawing/2014/main" id="{2B32BB3E-A92D-4213-9EB7-DD9BBC78EF3E}"/>
                  </a:ext>
                </a:extLst>
              </p:cNvPr>
              <p:cNvSpPr/>
              <p:nvPr/>
            </p:nvSpPr>
            <p:spPr>
              <a:xfrm>
                <a:off x="34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5" name="矩形 804">
                <a:extLst>
                  <a:ext uri="{FF2B5EF4-FFF2-40B4-BE49-F238E27FC236}">
                    <a16:creationId xmlns:a16="http://schemas.microsoft.com/office/drawing/2014/main" id="{9D2B75F5-9267-4181-9BC0-17B36195FC65}"/>
                  </a:ext>
                </a:extLst>
              </p:cNvPr>
              <p:cNvSpPr/>
              <p:nvPr/>
            </p:nvSpPr>
            <p:spPr>
              <a:xfrm>
                <a:off x="34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6" name="矩形 805">
                <a:extLst>
                  <a:ext uri="{FF2B5EF4-FFF2-40B4-BE49-F238E27FC236}">
                    <a16:creationId xmlns:a16="http://schemas.microsoft.com/office/drawing/2014/main" id="{2C1C3A76-70EC-4240-BA1B-756EE1ED80FC}"/>
                  </a:ext>
                </a:extLst>
              </p:cNvPr>
              <p:cNvSpPr/>
              <p:nvPr/>
            </p:nvSpPr>
            <p:spPr>
              <a:xfrm>
                <a:off x="34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7" name="矩形 806">
                <a:extLst>
                  <a:ext uri="{FF2B5EF4-FFF2-40B4-BE49-F238E27FC236}">
                    <a16:creationId xmlns:a16="http://schemas.microsoft.com/office/drawing/2014/main" id="{748E47E2-9825-4553-9F3F-AD37A175CE31}"/>
                  </a:ext>
                </a:extLst>
              </p:cNvPr>
              <p:cNvSpPr/>
              <p:nvPr/>
            </p:nvSpPr>
            <p:spPr>
              <a:xfrm>
                <a:off x="34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8" name="矩形 807">
                <a:extLst>
                  <a:ext uri="{FF2B5EF4-FFF2-40B4-BE49-F238E27FC236}">
                    <a16:creationId xmlns:a16="http://schemas.microsoft.com/office/drawing/2014/main" id="{4C24D7A6-DBB5-4E37-B28B-DEED469C024C}"/>
                  </a:ext>
                </a:extLst>
              </p:cNvPr>
              <p:cNvSpPr/>
              <p:nvPr/>
            </p:nvSpPr>
            <p:spPr>
              <a:xfrm>
                <a:off x="34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9" name="矩形 808">
                <a:extLst>
                  <a:ext uri="{FF2B5EF4-FFF2-40B4-BE49-F238E27FC236}">
                    <a16:creationId xmlns:a16="http://schemas.microsoft.com/office/drawing/2014/main" id="{1D63D34A-512B-45D3-B451-B41C7DE99CB1}"/>
                  </a:ext>
                </a:extLst>
              </p:cNvPr>
              <p:cNvSpPr/>
              <p:nvPr/>
            </p:nvSpPr>
            <p:spPr>
              <a:xfrm>
                <a:off x="34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0" name="矩形 809">
                <a:extLst>
                  <a:ext uri="{FF2B5EF4-FFF2-40B4-BE49-F238E27FC236}">
                    <a16:creationId xmlns:a16="http://schemas.microsoft.com/office/drawing/2014/main" id="{86F0648F-F251-477E-817B-28CEBC34795E}"/>
                  </a:ext>
                </a:extLst>
              </p:cNvPr>
              <p:cNvSpPr/>
              <p:nvPr/>
            </p:nvSpPr>
            <p:spPr>
              <a:xfrm>
                <a:off x="38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1" name="矩形 810">
                <a:extLst>
                  <a:ext uri="{FF2B5EF4-FFF2-40B4-BE49-F238E27FC236}">
                    <a16:creationId xmlns:a16="http://schemas.microsoft.com/office/drawing/2014/main" id="{086A6ADE-9B36-407B-9F0E-CBB9C8B39717}"/>
                  </a:ext>
                </a:extLst>
              </p:cNvPr>
              <p:cNvSpPr/>
              <p:nvPr/>
            </p:nvSpPr>
            <p:spPr>
              <a:xfrm>
                <a:off x="38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2" name="矩形 811">
                <a:extLst>
                  <a:ext uri="{FF2B5EF4-FFF2-40B4-BE49-F238E27FC236}">
                    <a16:creationId xmlns:a16="http://schemas.microsoft.com/office/drawing/2014/main" id="{00EB585C-FFC8-401D-829B-45F54F6C1BF0}"/>
                  </a:ext>
                </a:extLst>
              </p:cNvPr>
              <p:cNvSpPr/>
              <p:nvPr/>
            </p:nvSpPr>
            <p:spPr>
              <a:xfrm>
                <a:off x="38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3" name="矩形 812">
                <a:extLst>
                  <a:ext uri="{FF2B5EF4-FFF2-40B4-BE49-F238E27FC236}">
                    <a16:creationId xmlns:a16="http://schemas.microsoft.com/office/drawing/2014/main" id="{08080E48-8166-4607-A79E-D3B702DBC7F8}"/>
                  </a:ext>
                </a:extLst>
              </p:cNvPr>
              <p:cNvSpPr/>
              <p:nvPr/>
            </p:nvSpPr>
            <p:spPr>
              <a:xfrm>
                <a:off x="38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4" name="矩形 813">
                <a:extLst>
                  <a:ext uri="{FF2B5EF4-FFF2-40B4-BE49-F238E27FC236}">
                    <a16:creationId xmlns:a16="http://schemas.microsoft.com/office/drawing/2014/main" id="{F96D7F4A-CB67-4F1B-A23D-D909F94C2C16}"/>
                  </a:ext>
                </a:extLst>
              </p:cNvPr>
              <p:cNvSpPr/>
              <p:nvPr/>
            </p:nvSpPr>
            <p:spPr>
              <a:xfrm>
                <a:off x="38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5" name="矩形 814">
                <a:extLst>
                  <a:ext uri="{FF2B5EF4-FFF2-40B4-BE49-F238E27FC236}">
                    <a16:creationId xmlns:a16="http://schemas.microsoft.com/office/drawing/2014/main" id="{A25A18FA-2F90-4C17-8E22-4BE795B43757}"/>
                  </a:ext>
                </a:extLst>
              </p:cNvPr>
              <p:cNvSpPr/>
              <p:nvPr/>
            </p:nvSpPr>
            <p:spPr>
              <a:xfrm>
                <a:off x="38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6" name="矩形 815">
                <a:extLst>
                  <a:ext uri="{FF2B5EF4-FFF2-40B4-BE49-F238E27FC236}">
                    <a16:creationId xmlns:a16="http://schemas.microsoft.com/office/drawing/2014/main" id="{3606065D-D6A6-45AB-BF85-BFBF49C1A7BC}"/>
                  </a:ext>
                </a:extLst>
              </p:cNvPr>
              <p:cNvSpPr/>
              <p:nvPr/>
            </p:nvSpPr>
            <p:spPr>
              <a:xfrm>
                <a:off x="381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7" name="矩形 816">
                <a:extLst>
                  <a:ext uri="{FF2B5EF4-FFF2-40B4-BE49-F238E27FC236}">
                    <a16:creationId xmlns:a16="http://schemas.microsoft.com/office/drawing/2014/main" id="{8F744FC4-0F5B-44DE-9EDC-198FB342D237}"/>
                  </a:ext>
                </a:extLst>
              </p:cNvPr>
              <p:cNvSpPr/>
              <p:nvPr/>
            </p:nvSpPr>
            <p:spPr>
              <a:xfrm>
                <a:off x="381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8" name="矩形 817">
                <a:extLst>
                  <a:ext uri="{FF2B5EF4-FFF2-40B4-BE49-F238E27FC236}">
                    <a16:creationId xmlns:a16="http://schemas.microsoft.com/office/drawing/2014/main" id="{699E6B03-9A36-4DF9-9E96-71ACF5A924CC}"/>
                  </a:ext>
                </a:extLst>
              </p:cNvPr>
              <p:cNvSpPr/>
              <p:nvPr/>
            </p:nvSpPr>
            <p:spPr>
              <a:xfrm>
                <a:off x="38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9" name="矩形 818">
                <a:extLst>
                  <a:ext uri="{FF2B5EF4-FFF2-40B4-BE49-F238E27FC236}">
                    <a16:creationId xmlns:a16="http://schemas.microsoft.com/office/drawing/2014/main" id="{173210D3-6298-40B0-A4D9-513F3C4F5E35}"/>
                  </a:ext>
                </a:extLst>
              </p:cNvPr>
              <p:cNvSpPr/>
              <p:nvPr/>
            </p:nvSpPr>
            <p:spPr>
              <a:xfrm>
                <a:off x="38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0" name="矩形 819">
                <a:extLst>
                  <a:ext uri="{FF2B5EF4-FFF2-40B4-BE49-F238E27FC236}">
                    <a16:creationId xmlns:a16="http://schemas.microsoft.com/office/drawing/2014/main" id="{D24745DD-77C9-4223-879F-D81D437A51B5}"/>
                  </a:ext>
                </a:extLst>
              </p:cNvPr>
              <p:cNvSpPr/>
              <p:nvPr/>
            </p:nvSpPr>
            <p:spPr>
              <a:xfrm>
                <a:off x="38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1" name="矩形 820">
                <a:extLst>
                  <a:ext uri="{FF2B5EF4-FFF2-40B4-BE49-F238E27FC236}">
                    <a16:creationId xmlns:a16="http://schemas.microsoft.com/office/drawing/2014/main" id="{EAA504F0-7EC0-42A8-9678-CF419043945F}"/>
                  </a:ext>
                </a:extLst>
              </p:cNvPr>
              <p:cNvSpPr/>
              <p:nvPr/>
            </p:nvSpPr>
            <p:spPr>
              <a:xfrm>
                <a:off x="41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2" name="矩形 821">
                <a:extLst>
                  <a:ext uri="{FF2B5EF4-FFF2-40B4-BE49-F238E27FC236}">
                    <a16:creationId xmlns:a16="http://schemas.microsoft.com/office/drawing/2014/main" id="{FE5B98E4-5D2B-4C72-9293-3BF1C9A65817}"/>
                  </a:ext>
                </a:extLst>
              </p:cNvPr>
              <p:cNvSpPr/>
              <p:nvPr/>
            </p:nvSpPr>
            <p:spPr>
              <a:xfrm>
                <a:off x="41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3" name="矩形 822">
                <a:extLst>
                  <a:ext uri="{FF2B5EF4-FFF2-40B4-BE49-F238E27FC236}">
                    <a16:creationId xmlns:a16="http://schemas.microsoft.com/office/drawing/2014/main" id="{58776C6A-787F-4B70-B9D9-FF472B935E77}"/>
                  </a:ext>
                </a:extLst>
              </p:cNvPr>
              <p:cNvSpPr/>
              <p:nvPr/>
            </p:nvSpPr>
            <p:spPr>
              <a:xfrm>
                <a:off x="41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4" name="矩形 823">
                <a:extLst>
                  <a:ext uri="{FF2B5EF4-FFF2-40B4-BE49-F238E27FC236}">
                    <a16:creationId xmlns:a16="http://schemas.microsoft.com/office/drawing/2014/main" id="{6E2A4A47-8916-4E91-8F0C-7DC4A39E34AC}"/>
                  </a:ext>
                </a:extLst>
              </p:cNvPr>
              <p:cNvSpPr/>
              <p:nvPr/>
            </p:nvSpPr>
            <p:spPr>
              <a:xfrm>
                <a:off x="417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5" name="矩形 824">
                <a:extLst>
                  <a:ext uri="{FF2B5EF4-FFF2-40B4-BE49-F238E27FC236}">
                    <a16:creationId xmlns:a16="http://schemas.microsoft.com/office/drawing/2014/main" id="{3688831F-6687-445E-903B-B43385FA9764}"/>
                  </a:ext>
                </a:extLst>
              </p:cNvPr>
              <p:cNvSpPr/>
              <p:nvPr/>
            </p:nvSpPr>
            <p:spPr>
              <a:xfrm>
                <a:off x="417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6" name="矩形 825">
                <a:extLst>
                  <a:ext uri="{FF2B5EF4-FFF2-40B4-BE49-F238E27FC236}">
                    <a16:creationId xmlns:a16="http://schemas.microsoft.com/office/drawing/2014/main" id="{BF467730-6736-4500-B02E-87FBB7FFD305}"/>
                  </a:ext>
                </a:extLst>
              </p:cNvPr>
              <p:cNvSpPr/>
              <p:nvPr/>
            </p:nvSpPr>
            <p:spPr>
              <a:xfrm>
                <a:off x="417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7" name="矩形 826">
                <a:extLst>
                  <a:ext uri="{FF2B5EF4-FFF2-40B4-BE49-F238E27FC236}">
                    <a16:creationId xmlns:a16="http://schemas.microsoft.com/office/drawing/2014/main" id="{BFAEA9B5-1ECC-469B-A572-25818390386A}"/>
                  </a:ext>
                </a:extLst>
              </p:cNvPr>
              <p:cNvSpPr/>
              <p:nvPr/>
            </p:nvSpPr>
            <p:spPr>
              <a:xfrm>
                <a:off x="417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8" name="矩形 827">
                <a:extLst>
                  <a:ext uri="{FF2B5EF4-FFF2-40B4-BE49-F238E27FC236}">
                    <a16:creationId xmlns:a16="http://schemas.microsoft.com/office/drawing/2014/main" id="{FE3A4229-871F-46F8-992A-60025B2EC78D}"/>
                  </a:ext>
                </a:extLst>
              </p:cNvPr>
              <p:cNvSpPr/>
              <p:nvPr/>
            </p:nvSpPr>
            <p:spPr>
              <a:xfrm>
                <a:off x="417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9" name="矩形 828">
                <a:extLst>
                  <a:ext uri="{FF2B5EF4-FFF2-40B4-BE49-F238E27FC236}">
                    <a16:creationId xmlns:a16="http://schemas.microsoft.com/office/drawing/2014/main" id="{8549C168-BFA8-47F0-8E9E-698B0EB59B13}"/>
                  </a:ext>
                </a:extLst>
              </p:cNvPr>
              <p:cNvSpPr/>
              <p:nvPr/>
            </p:nvSpPr>
            <p:spPr>
              <a:xfrm>
                <a:off x="417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0" name="矩形 829">
                <a:extLst>
                  <a:ext uri="{FF2B5EF4-FFF2-40B4-BE49-F238E27FC236}">
                    <a16:creationId xmlns:a16="http://schemas.microsoft.com/office/drawing/2014/main" id="{243BBC53-5D17-4539-942C-45BEB0319649}"/>
                  </a:ext>
                </a:extLst>
              </p:cNvPr>
              <p:cNvSpPr/>
              <p:nvPr/>
            </p:nvSpPr>
            <p:spPr>
              <a:xfrm>
                <a:off x="41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1" name="矩形 830">
                <a:extLst>
                  <a:ext uri="{FF2B5EF4-FFF2-40B4-BE49-F238E27FC236}">
                    <a16:creationId xmlns:a16="http://schemas.microsoft.com/office/drawing/2014/main" id="{56323432-89BE-4C64-98D4-97D61A06B853}"/>
                  </a:ext>
                </a:extLst>
              </p:cNvPr>
              <p:cNvSpPr/>
              <p:nvPr/>
            </p:nvSpPr>
            <p:spPr>
              <a:xfrm>
                <a:off x="41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2" name="矩形 831">
                <a:extLst>
                  <a:ext uri="{FF2B5EF4-FFF2-40B4-BE49-F238E27FC236}">
                    <a16:creationId xmlns:a16="http://schemas.microsoft.com/office/drawing/2014/main" id="{2F635BF3-304C-4224-99BC-FC4E109F70E1}"/>
                  </a:ext>
                </a:extLst>
              </p:cNvPr>
              <p:cNvSpPr/>
              <p:nvPr/>
            </p:nvSpPr>
            <p:spPr>
              <a:xfrm>
                <a:off x="45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3" name="矩形 832">
                <a:extLst>
                  <a:ext uri="{FF2B5EF4-FFF2-40B4-BE49-F238E27FC236}">
                    <a16:creationId xmlns:a16="http://schemas.microsoft.com/office/drawing/2014/main" id="{A176A869-2573-498A-9EAF-A80A56BD0C41}"/>
                  </a:ext>
                </a:extLst>
              </p:cNvPr>
              <p:cNvSpPr/>
              <p:nvPr/>
            </p:nvSpPr>
            <p:spPr>
              <a:xfrm>
                <a:off x="45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4" name="矩形 833">
                <a:extLst>
                  <a:ext uri="{FF2B5EF4-FFF2-40B4-BE49-F238E27FC236}">
                    <a16:creationId xmlns:a16="http://schemas.microsoft.com/office/drawing/2014/main" id="{5163477E-9C94-4D5E-9F76-DB0F8560B256}"/>
                  </a:ext>
                </a:extLst>
              </p:cNvPr>
              <p:cNvSpPr/>
              <p:nvPr/>
            </p:nvSpPr>
            <p:spPr>
              <a:xfrm>
                <a:off x="45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5" name="矩形 834">
                <a:extLst>
                  <a:ext uri="{FF2B5EF4-FFF2-40B4-BE49-F238E27FC236}">
                    <a16:creationId xmlns:a16="http://schemas.microsoft.com/office/drawing/2014/main" id="{3ACFA4CF-F037-4594-ABFE-49D242B21A4B}"/>
                  </a:ext>
                </a:extLst>
              </p:cNvPr>
              <p:cNvSpPr/>
              <p:nvPr/>
            </p:nvSpPr>
            <p:spPr>
              <a:xfrm>
                <a:off x="45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6" name="矩形 835">
                <a:extLst>
                  <a:ext uri="{FF2B5EF4-FFF2-40B4-BE49-F238E27FC236}">
                    <a16:creationId xmlns:a16="http://schemas.microsoft.com/office/drawing/2014/main" id="{6A8BB787-B684-4163-A969-D31E749CDC07}"/>
                  </a:ext>
                </a:extLst>
              </p:cNvPr>
              <p:cNvSpPr/>
              <p:nvPr/>
            </p:nvSpPr>
            <p:spPr>
              <a:xfrm>
                <a:off x="45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7" name="矩形 836">
                <a:extLst>
                  <a:ext uri="{FF2B5EF4-FFF2-40B4-BE49-F238E27FC236}">
                    <a16:creationId xmlns:a16="http://schemas.microsoft.com/office/drawing/2014/main" id="{42DE918B-CDFA-4F8A-8537-4B87E1ED8D37}"/>
                  </a:ext>
                </a:extLst>
              </p:cNvPr>
              <p:cNvSpPr/>
              <p:nvPr/>
            </p:nvSpPr>
            <p:spPr>
              <a:xfrm>
                <a:off x="45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8" name="矩形 837">
                <a:extLst>
                  <a:ext uri="{FF2B5EF4-FFF2-40B4-BE49-F238E27FC236}">
                    <a16:creationId xmlns:a16="http://schemas.microsoft.com/office/drawing/2014/main" id="{C3C7AD17-2689-4258-AFDA-3D29537B662B}"/>
                  </a:ext>
                </a:extLst>
              </p:cNvPr>
              <p:cNvSpPr/>
              <p:nvPr/>
            </p:nvSpPr>
            <p:spPr>
              <a:xfrm>
                <a:off x="45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9" name="矩形 838">
                <a:extLst>
                  <a:ext uri="{FF2B5EF4-FFF2-40B4-BE49-F238E27FC236}">
                    <a16:creationId xmlns:a16="http://schemas.microsoft.com/office/drawing/2014/main" id="{84E41511-BC94-48DB-B600-89DCCA872EBC}"/>
                  </a:ext>
                </a:extLst>
              </p:cNvPr>
              <p:cNvSpPr/>
              <p:nvPr/>
            </p:nvSpPr>
            <p:spPr>
              <a:xfrm>
                <a:off x="45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0" name="矩形 839">
                <a:extLst>
                  <a:ext uri="{FF2B5EF4-FFF2-40B4-BE49-F238E27FC236}">
                    <a16:creationId xmlns:a16="http://schemas.microsoft.com/office/drawing/2014/main" id="{AA75635D-7A59-4741-8587-D7FD188E978A}"/>
                  </a:ext>
                </a:extLst>
              </p:cNvPr>
              <p:cNvSpPr/>
              <p:nvPr/>
            </p:nvSpPr>
            <p:spPr>
              <a:xfrm>
                <a:off x="45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1" name="矩形 840">
                <a:extLst>
                  <a:ext uri="{FF2B5EF4-FFF2-40B4-BE49-F238E27FC236}">
                    <a16:creationId xmlns:a16="http://schemas.microsoft.com/office/drawing/2014/main" id="{6CD1972B-AA70-4B43-83ED-267AB5B07F78}"/>
                  </a:ext>
                </a:extLst>
              </p:cNvPr>
              <p:cNvSpPr/>
              <p:nvPr/>
            </p:nvSpPr>
            <p:spPr>
              <a:xfrm>
                <a:off x="45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2" name="矩形 841">
                <a:extLst>
                  <a:ext uri="{FF2B5EF4-FFF2-40B4-BE49-F238E27FC236}">
                    <a16:creationId xmlns:a16="http://schemas.microsoft.com/office/drawing/2014/main" id="{018A2386-2123-4018-BC9D-A82662DE2A56}"/>
                  </a:ext>
                </a:extLst>
              </p:cNvPr>
              <p:cNvSpPr/>
              <p:nvPr/>
            </p:nvSpPr>
            <p:spPr>
              <a:xfrm>
                <a:off x="45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3" name="矩形 842">
                <a:extLst>
                  <a:ext uri="{FF2B5EF4-FFF2-40B4-BE49-F238E27FC236}">
                    <a16:creationId xmlns:a16="http://schemas.microsoft.com/office/drawing/2014/main" id="{FDB42A01-34D7-4AB8-8E63-8CB8D2902DC8}"/>
                  </a:ext>
                </a:extLst>
              </p:cNvPr>
              <p:cNvSpPr/>
              <p:nvPr/>
            </p:nvSpPr>
            <p:spPr>
              <a:xfrm>
                <a:off x="48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4" name="矩形 843">
                <a:extLst>
                  <a:ext uri="{FF2B5EF4-FFF2-40B4-BE49-F238E27FC236}">
                    <a16:creationId xmlns:a16="http://schemas.microsoft.com/office/drawing/2014/main" id="{81F33D74-DE2D-4A48-A460-345E45530B40}"/>
                  </a:ext>
                </a:extLst>
              </p:cNvPr>
              <p:cNvSpPr/>
              <p:nvPr/>
            </p:nvSpPr>
            <p:spPr>
              <a:xfrm>
                <a:off x="48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5" name="矩形 844">
                <a:extLst>
                  <a:ext uri="{FF2B5EF4-FFF2-40B4-BE49-F238E27FC236}">
                    <a16:creationId xmlns:a16="http://schemas.microsoft.com/office/drawing/2014/main" id="{51C3FD31-A1E7-4AC4-AE01-26DF824A1D62}"/>
                  </a:ext>
                </a:extLst>
              </p:cNvPr>
              <p:cNvSpPr/>
              <p:nvPr/>
            </p:nvSpPr>
            <p:spPr>
              <a:xfrm>
                <a:off x="48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6" name="矩形 845">
                <a:extLst>
                  <a:ext uri="{FF2B5EF4-FFF2-40B4-BE49-F238E27FC236}">
                    <a16:creationId xmlns:a16="http://schemas.microsoft.com/office/drawing/2014/main" id="{26BA9623-65D5-4D7B-A420-236325EF8403}"/>
                  </a:ext>
                </a:extLst>
              </p:cNvPr>
              <p:cNvSpPr/>
              <p:nvPr/>
            </p:nvSpPr>
            <p:spPr>
              <a:xfrm>
                <a:off x="48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7" name="矩形 846">
                <a:extLst>
                  <a:ext uri="{FF2B5EF4-FFF2-40B4-BE49-F238E27FC236}">
                    <a16:creationId xmlns:a16="http://schemas.microsoft.com/office/drawing/2014/main" id="{3680455E-6A40-46C0-917B-163522F81B1C}"/>
                  </a:ext>
                </a:extLst>
              </p:cNvPr>
              <p:cNvSpPr/>
              <p:nvPr/>
            </p:nvSpPr>
            <p:spPr>
              <a:xfrm>
                <a:off x="48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8" name="矩形 847">
                <a:extLst>
                  <a:ext uri="{FF2B5EF4-FFF2-40B4-BE49-F238E27FC236}">
                    <a16:creationId xmlns:a16="http://schemas.microsoft.com/office/drawing/2014/main" id="{C4DB43EF-8EB7-4EA8-A924-64ECB61F42DD}"/>
                  </a:ext>
                </a:extLst>
              </p:cNvPr>
              <p:cNvSpPr/>
              <p:nvPr/>
            </p:nvSpPr>
            <p:spPr>
              <a:xfrm>
                <a:off x="48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9" name="矩形 848">
                <a:extLst>
                  <a:ext uri="{FF2B5EF4-FFF2-40B4-BE49-F238E27FC236}">
                    <a16:creationId xmlns:a16="http://schemas.microsoft.com/office/drawing/2014/main" id="{F0F21695-5FD3-426E-8E6E-733D1C84F36F}"/>
                  </a:ext>
                </a:extLst>
              </p:cNvPr>
              <p:cNvSpPr/>
              <p:nvPr/>
            </p:nvSpPr>
            <p:spPr>
              <a:xfrm>
                <a:off x="48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0" name="矩形 849">
                <a:extLst>
                  <a:ext uri="{FF2B5EF4-FFF2-40B4-BE49-F238E27FC236}">
                    <a16:creationId xmlns:a16="http://schemas.microsoft.com/office/drawing/2014/main" id="{B6FA43DC-4B40-4781-99BD-8A428031C7C9}"/>
                  </a:ext>
                </a:extLst>
              </p:cNvPr>
              <p:cNvSpPr/>
              <p:nvPr/>
            </p:nvSpPr>
            <p:spPr>
              <a:xfrm>
                <a:off x="48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1" name="矩形 850">
                <a:extLst>
                  <a:ext uri="{FF2B5EF4-FFF2-40B4-BE49-F238E27FC236}">
                    <a16:creationId xmlns:a16="http://schemas.microsoft.com/office/drawing/2014/main" id="{35387551-4EDD-40CA-AC77-9F061AB9B1D2}"/>
                  </a:ext>
                </a:extLst>
              </p:cNvPr>
              <p:cNvSpPr/>
              <p:nvPr/>
            </p:nvSpPr>
            <p:spPr>
              <a:xfrm>
                <a:off x="48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2" name="矩形 851">
                <a:extLst>
                  <a:ext uri="{FF2B5EF4-FFF2-40B4-BE49-F238E27FC236}">
                    <a16:creationId xmlns:a16="http://schemas.microsoft.com/office/drawing/2014/main" id="{88F72F4A-A529-4C1D-A7AF-58F20BACA034}"/>
                  </a:ext>
                </a:extLst>
              </p:cNvPr>
              <p:cNvSpPr/>
              <p:nvPr/>
            </p:nvSpPr>
            <p:spPr>
              <a:xfrm>
                <a:off x="48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3" name="矩形 852">
                <a:extLst>
                  <a:ext uri="{FF2B5EF4-FFF2-40B4-BE49-F238E27FC236}">
                    <a16:creationId xmlns:a16="http://schemas.microsoft.com/office/drawing/2014/main" id="{80B2B916-F75E-4A0B-AD51-D8B4578ADAB8}"/>
                  </a:ext>
                </a:extLst>
              </p:cNvPr>
              <p:cNvSpPr/>
              <p:nvPr/>
            </p:nvSpPr>
            <p:spPr>
              <a:xfrm>
                <a:off x="48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4" name="矩形 853">
                <a:extLst>
                  <a:ext uri="{FF2B5EF4-FFF2-40B4-BE49-F238E27FC236}">
                    <a16:creationId xmlns:a16="http://schemas.microsoft.com/office/drawing/2014/main" id="{4E23BE4A-91D3-4741-B841-CE47B4261664}"/>
                  </a:ext>
                </a:extLst>
              </p:cNvPr>
              <p:cNvSpPr/>
              <p:nvPr/>
            </p:nvSpPr>
            <p:spPr>
              <a:xfrm>
                <a:off x="52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5" name="矩形 854">
                <a:extLst>
                  <a:ext uri="{FF2B5EF4-FFF2-40B4-BE49-F238E27FC236}">
                    <a16:creationId xmlns:a16="http://schemas.microsoft.com/office/drawing/2014/main" id="{A3603923-4647-4B88-818A-5841A896679D}"/>
                  </a:ext>
                </a:extLst>
              </p:cNvPr>
              <p:cNvSpPr/>
              <p:nvPr/>
            </p:nvSpPr>
            <p:spPr>
              <a:xfrm>
                <a:off x="52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6" name="矩形 855">
                <a:extLst>
                  <a:ext uri="{FF2B5EF4-FFF2-40B4-BE49-F238E27FC236}">
                    <a16:creationId xmlns:a16="http://schemas.microsoft.com/office/drawing/2014/main" id="{B2EF750E-7E45-4A53-8C2A-6177EC58175C}"/>
                  </a:ext>
                </a:extLst>
              </p:cNvPr>
              <p:cNvSpPr/>
              <p:nvPr/>
            </p:nvSpPr>
            <p:spPr>
              <a:xfrm>
                <a:off x="52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7" name="矩形 856">
                <a:extLst>
                  <a:ext uri="{FF2B5EF4-FFF2-40B4-BE49-F238E27FC236}">
                    <a16:creationId xmlns:a16="http://schemas.microsoft.com/office/drawing/2014/main" id="{5C24C693-BB04-4161-8375-2A30B6C679B9}"/>
                  </a:ext>
                </a:extLst>
              </p:cNvPr>
              <p:cNvSpPr/>
              <p:nvPr/>
            </p:nvSpPr>
            <p:spPr>
              <a:xfrm>
                <a:off x="52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8" name="矩形 857">
                <a:extLst>
                  <a:ext uri="{FF2B5EF4-FFF2-40B4-BE49-F238E27FC236}">
                    <a16:creationId xmlns:a16="http://schemas.microsoft.com/office/drawing/2014/main" id="{0A9214C8-54E7-49D5-9BAF-8BC70D1FE80C}"/>
                  </a:ext>
                </a:extLst>
              </p:cNvPr>
              <p:cNvSpPr/>
              <p:nvPr/>
            </p:nvSpPr>
            <p:spPr>
              <a:xfrm>
                <a:off x="525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9" name="矩形 858">
                <a:extLst>
                  <a:ext uri="{FF2B5EF4-FFF2-40B4-BE49-F238E27FC236}">
                    <a16:creationId xmlns:a16="http://schemas.microsoft.com/office/drawing/2014/main" id="{8476BAF9-3A28-4A85-9F42-DD3AF3DA71FE}"/>
                  </a:ext>
                </a:extLst>
              </p:cNvPr>
              <p:cNvSpPr/>
              <p:nvPr/>
            </p:nvSpPr>
            <p:spPr>
              <a:xfrm>
                <a:off x="525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0" name="矩形 859">
                <a:extLst>
                  <a:ext uri="{FF2B5EF4-FFF2-40B4-BE49-F238E27FC236}">
                    <a16:creationId xmlns:a16="http://schemas.microsoft.com/office/drawing/2014/main" id="{632A2E9F-3515-4E7C-B9FE-BB88CAF5D6AE}"/>
                  </a:ext>
                </a:extLst>
              </p:cNvPr>
              <p:cNvSpPr/>
              <p:nvPr/>
            </p:nvSpPr>
            <p:spPr>
              <a:xfrm>
                <a:off x="525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1" name="矩形 860">
                <a:extLst>
                  <a:ext uri="{FF2B5EF4-FFF2-40B4-BE49-F238E27FC236}">
                    <a16:creationId xmlns:a16="http://schemas.microsoft.com/office/drawing/2014/main" id="{7E46FD1D-4BD9-4ACE-A109-1E3CBD0F6651}"/>
                  </a:ext>
                </a:extLst>
              </p:cNvPr>
              <p:cNvSpPr/>
              <p:nvPr/>
            </p:nvSpPr>
            <p:spPr>
              <a:xfrm>
                <a:off x="52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2" name="矩形 861">
                <a:extLst>
                  <a:ext uri="{FF2B5EF4-FFF2-40B4-BE49-F238E27FC236}">
                    <a16:creationId xmlns:a16="http://schemas.microsoft.com/office/drawing/2014/main" id="{276E991B-2329-44A7-8969-6D621449DB7C}"/>
                  </a:ext>
                </a:extLst>
              </p:cNvPr>
              <p:cNvSpPr/>
              <p:nvPr/>
            </p:nvSpPr>
            <p:spPr>
              <a:xfrm>
                <a:off x="52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3" name="矩形 862">
                <a:extLst>
                  <a:ext uri="{FF2B5EF4-FFF2-40B4-BE49-F238E27FC236}">
                    <a16:creationId xmlns:a16="http://schemas.microsoft.com/office/drawing/2014/main" id="{A56F01C5-7C3C-4195-B996-7AB586A2F7D6}"/>
                  </a:ext>
                </a:extLst>
              </p:cNvPr>
              <p:cNvSpPr/>
              <p:nvPr/>
            </p:nvSpPr>
            <p:spPr>
              <a:xfrm>
                <a:off x="52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4" name="矩形 863">
                <a:extLst>
                  <a:ext uri="{FF2B5EF4-FFF2-40B4-BE49-F238E27FC236}">
                    <a16:creationId xmlns:a16="http://schemas.microsoft.com/office/drawing/2014/main" id="{AFC1CB28-4ECB-4B46-860A-2FC2930D732D}"/>
                  </a:ext>
                </a:extLst>
              </p:cNvPr>
              <p:cNvSpPr/>
              <p:nvPr/>
            </p:nvSpPr>
            <p:spPr>
              <a:xfrm>
                <a:off x="52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5" name="矩形 864">
                <a:extLst>
                  <a:ext uri="{FF2B5EF4-FFF2-40B4-BE49-F238E27FC236}">
                    <a16:creationId xmlns:a16="http://schemas.microsoft.com/office/drawing/2014/main" id="{881DC91F-0EC6-4392-A01C-ACE3307E68F9}"/>
                  </a:ext>
                </a:extLst>
              </p:cNvPr>
              <p:cNvSpPr/>
              <p:nvPr/>
            </p:nvSpPr>
            <p:spPr>
              <a:xfrm>
                <a:off x="56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6" name="矩形 865">
                <a:extLst>
                  <a:ext uri="{FF2B5EF4-FFF2-40B4-BE49-F238E27FC236}">
                    <a16:creationId xmlns:a16="http://schemas.microsoft.com/office/drawing/2014/main" id="{969F3D9A-1722-4B88-A376-D83ABA2910D7}"/>
                  </a:ext>
                </a:extLst>
              </p:cNvPr>
              <p:cNvSpPr/>
              <p:nvPr/>
            </p:nvSpPr>
            <p:spPr>
              <a:xfrm>
                <a:off x="56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7" name="矩形 866">
                <a:extLst>
                  <a:ext uri="{FF2B5EF4-FFF2-40B4-BE49-F238E27FC236}">
                    <a16:creationId xmlns:a16="http://schemas.microsoft.com/office/drawing/2014/main" id="{B16E8AEF-F4F5-4D9C-BB00-C88B2BFCFB4A}"/>
                  </a:ext>
                </a:extLst>
              </p:cNvPr>
              <p:cNvSpPr/>
              <p:nvPr/>
            </p:nvSpPr>
            <p:spPr>
              <a:xfrm>
                <a:off x="56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8" name="矩形 867">
                <a:extLst>
                  <a:ext uri="{FF2B5EF4-FFF2-40B4-BE49-F238E27FC236}">
                    <a16:creationId xmlns:a16="http://schemas.microsoft.com/office/drawing/2014/main" id="{45E9E728-0866-4275-B7F6-2147BAFE0FB1}"/>
                  </a:ext>
                </a:extLst>
              </p:cNvPr>
              <p:cNvSpPr/>
              <p:nvPr/>
            </p:nvSpPr>
            <p:spPr>
              <a:xfrm>
                <a:off x="561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9" name="矩形 868">
                <a:extLst>
                  <a:ext uri="{FF2B5EF4-FFF2-40B4-BE49-F238E27FC236}">
                    <a16:creationId xmlns:a16="http://schemas.microsoft.com/office/drawing/2014/main" id="{2FE243D8-9FEE-4CF2-9AEF-18C43C669915}"/>
                  </a:ext>
                </a:extLst>
              </p:cNvPr>
              <p:cNvSpPr/>
              <p:nvPr/>
            </p:nvSpPr>
            <p:spPr>
              <a:xfrm>
                <a:off x="561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0" name="矩形 869">
                <a:extLst>
                  <a:ext uri="{FF2B5EF4-FFF2-40B4-BE49-F238E27FC236}">
                    <a16:creationId xmlns:a16="http://schemas.microsoft.com/office/drawing/2014/main" id="{2732AAD5-AD02-44EE-995D-9591DB0B9434}"/>
                  </a:ext>
                </a:extLst>
              </p:cNvPr>
              <p:cNvSpPr/>
              <p:nvPr/>
            </p:nvSpPr>
            <p:spPr>
              <a:xfrm>
                <a:off x="561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1" name="矩形 870">
                <a:extLst>
                  <a:ext uri="{FF2B5EF4-FFF2-40B4-BE49-F238E27FC236}">
                    <a16:creationId xmlns:a16="http://schemas.microsoft.com/office/drawing/2014/main" id="{FBD9F7FC-D244-48EB-A61C-EC219A34D1A6}"/>
                  </a:ext>
                </a:extLst>
              </p:cNvPr>
              <p:cNvSpPr/>
              <p:nvPr/>
            </p:nvSpPr>
            <p:spPr>
              <a:xfrm>
                <a:off x="561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2" name="矩形 871">
                <a:extLst>
                  <a:ext uri="{FF2B5EF4-FFF2-40B4-BE49-F238E27FC236}">
                    <a16:creationId xmlns:a16="http://schemas.microsoft.com/office/drawing/2014/main" id="{B52D23BB-CBB3-4232-A85E-3571E4A34555}"/>
                  </a:ext>
                </a:extLst>
              </p:cNvPr>
              <p:cNvSpPr/>
              <p:nvPr/>
            </p:nvSpPr>
            <p:spPr>
              <a:xfrm>
                <a:off x="561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3" name="矩形 872">
                <a:extLst>
                  <a:ext uri="{FF2B5EF4-FFF2-40B4-BE49-F238E27FC236}">
                    <a16:creationId xmlns:a16="http://schemas.microsoft.com/office/drawing/2014/main" id="{872D0A9F-592C-4787-8906-63A5F43BADF2}"/>
                  </a:ext>
                </a:extLst>
              </p:cNvPr>
              <p:cNvSpPr/>
              <p:nvPr/>
            </p:nvSpPr>
            <p:spPr>
              <a:xfrm>
                <a:off x="56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4" name="矩形 873">
                <a:extLst>
                  <a:ext uri="{FF2B5EF4-FFF2-40B4-BE49-F238E27FC236}">
                    <a16:creationId xmlns:a16="http://schemas.microsoft.com/office/drawing/2014/main" id="{0D9692C8-1D9B-4478-A9B8-BEBE6D9A61C0}"/>
                  </a:ext>
                </a:extLst>
              </p:cNvPr>
              <p:cNvSpPr/>
              <p:nvPr/>
            </p:nvSpPr>
            <p:spPr>
              <a:xfrm>
                <a:off x="56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5" name="矩形 874">
                <a:extLst>
                  <a:ext uri="{FF2B5EF4-FFF2-40B4-BE49-F238E27FC236}">
                    <a16:creationId xmlns:a16="http://schemas.microsoft.com/office/drawing/2014/main" id="{AB041302-BDBD-4819-9D4F-2C79428AC8D4}"/>
                  </a:ext>
                </a:extLst>
              </p:cNvPr>
              <p:cNvSpPr/>
              <p:nvPr/>
            </p:nvSpPr>
            <p:spPr>
              <a:xfrm>
                <a:off x="56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6" name="矩形 875">
                <a:extLst>
                  <a:ext uri="{FF2B5EF4-FFF2-40B4-BE49-F238E27FC236}">
                    <a16:creationId xmlns:a16="http://schemas.microsoft.com/office/drawing/2014/main" id="{5194E75E-BD11-47E3-B9FA-707A5C7F3689}"/>
                  </a:ext>
                </a:extLst>
              </p:cNvPr>
              <p:cNvSpPr/>
              <p:nvPr/>
            </p:nvSpPr>
            <p:spPr>
              <a:xfrm>
                <a:off x="59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7" name="矩形 876">
                <a:extLst>
                  <a:ext uri="{FF2B5EF4-FFF2-40B4-BE49-F238E27FC236}">
                    <a16:creationId xmlns:a16="http://schemas.microsoft.com/office/drawing/2014/main" id="{4F175CB6-C133-4A3F-8457-5DB71165A575}"/>
                  </a:ext>
                </a:extLst>
              </p:cNvPr>
              <p:cNvSpPr/>
              <p:nvPr/>
            </p:nvSpPr>
            <p:spPr>
              <a:xfrm>
                <a:off x="59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8" name="矩形 877">
                <a:extLst>
                  <a:ext uri="{FF2B5EF4-FFF2-40B4-BE49-F238E27FC236}">
                    <a16:creationId xmlns:a16="http://schemas.microsoft.com/office/drawing/2014/main" id="{27FBDBBB-6723-4876-A233-320DB417AEB1}"/>
                  </a:ext>
                </a:extLst>
              </p:cNvPr>
              <p:cNvSpPr/>
              <p:nvPr/>
            </p:nvSpPr>
            <p:spPr>
              <a:xfrm>
                <a:off x="59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9" name="矩形 878">
                <a:extLst>
                  <a:ext uri="{FF2B5EF4-FFF2-40B4-BE49-F238E27FC236}">
                    <a16:creationId xmlns:a16="http://schemas.microsoft.com/office/drawing/2014/main" id="{4ADFB139-961B-44EA-BAE8-98650BA4FFEB}"/>
                  </a:ext>
                </a:extLst>
              </p:cNvPr>
              <p:cNvSpPr/>
              <p:nvPr/>
            </p:nvSpPr>
            <p:spPr>
              <a:xfrm>
                <a:off x="59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a:extLst>
                  <a:ext uri="{FF2B5EF4-FFF2-40B4-BE49-F238E27FC236}">
                    <a16:creationId xmlns:a16="http://schemas.microsoft.com/office/drawing/2014/main" id="{4E07FB1C-F593-4143-98B2-4F4A0BF832EB}"/>
                  </a:ext>
                </a:extLst>
              </p:cNvPr>
              <p:cNvSpPr/>
              <p:nvPr/>
            </p:nvSpPr>
            <p:spPr>
              <a:xfrm>
                <a:off x="59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1" name="矩形 880">
                <a:extLst>
                  <a:ext uri="{FF2B5EF4-FFF2-40B4-BE49-F238E27FC236}">
                    <a16:creationId xmlns:a16="http://schemas.microsoft.com/office/drawing/2014/main" id="{DD642791-C580-4ACA-9F5D-211572F9DF15}"/>
                  </a:ext>
                </a:extLst>
              </p:cNvPr>
              <p:cNvSpPr/>
              <p:nvPr/>
            </p:nvSpPr>
            <p:spPr>
              <a:xfrm>
                <a:off x="59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2" name="矩形 881">
                <a:extLst>
                  <a:ext uri="{FF2B5EF4-FFF2-40B4-BE49-F238E27FC236}">
                    <a16:creationId xmlns:a16="http://schemas.microsoft.com/office/drawing/2014/main" id="{7AFFC54C-2EF9-4D3C-B85A-5481EE62EAD8}"/>
                  </a:ext>
                </a:extLst>
              </p:cNvPr>
              <p:cNvSpPr/>
              <p:nvPr/>
            </p:nvSpPr>
            <p:spPr>
              <a:xfrm>
                <a:off x="59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3" name="矩形 882">
                <a:extLst>
                  <a:ext uri="{FF2B5EF4-FFF2-40B4-BE49-F238E27FC236}">
                    <a16:creationId xmlns:a16="http://schemas.microsoft.com/office/drawing/2014/main" id="{A7F21F20-9800-45CD-8BB8-DF013E4F1ADB}"/>
                  </a:ext>
                </a:extLst>
              </p:cNvPr>
              <p:cNvSpPr/>
              <p:nvPr/>
            </p:nvSpPr>
            <p:spPr>
              <a:xfrm>
                <a:off x="59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4" name="矩形 883">
                <a:extLst>
                  <a:ext uri="{FF2B5EF4-FFF2-40B4-BE49-F238E27FC236}">
                    <a16:creationId xmlns:a16="http://schemas.microsoft.com/office/drawing/2014/main" id="{BAF7A1E3-B517-4D15-BB67-3AACD8093122}"/>
                  </a:ext>
                </a:extLst>
              </p:cNvPr>
              <p:cNvSpPr/>
              <p:nvPr/>
            </p:nvSpPr>
            <p:spPr>
              <a:xfrm>
                <a:off x="59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5" name="矩形 884">
                <a:extLst>
                  <a:ext uri="{FF2B5EF4-FFF2-40B4-BE49-F238E27FC236}">
                    <a16:creationId xmlns:a16="http://schemas.microsoft.com/office/drawing/2014/main" id="{D6A8A923-6C3A-4358-A4B0-FBBDC87D6E5D}"/>
                  </a:ext>
                </a:extLst>
              </p:cNvPr>
              <p:cNvSpPr/>
              <p:nvPr/>
            </p:nvSpPr>
            <p:spPr>
              <a:xfrm>
                <a:off x="59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6" name="矩形 885">
                <a:extLst>
                  <a:ext uri="{FF2B5EF4-FFF2-40B4-BE49-F238E27FC236}">
                    <a16:creationId xmlns:a16="http://schemas.microsoft.com/office/drawing/2014/main" id="{1E82EA43-118C-47F3-8F2C-C54D34E075C3}"/>
                  </a:ext>
                </a:extLst>
              </p:cNvPr>
              <p:cNvSpPr/>
              <p:nvPr/>
            </p:nvSpPr>
            <p:spPr>
              <a:xfrm>
                <a:off x="59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7" name="矩形 886">
                <a:extLst>
                  <a:ext uri="{FF2B5EF4-FFF2-40B4-BE49-F238E27FC236}">
                    <a16:creationId xmlns:a16="http://schemas.microsoft.com/office/drawing/2014/main" id="{316E0A0B-1C9E-40D0-8E01-1CB539376363}"/>
                  </a:ext>
                </a:extLst>
              </p:cNvPr>
              <p:cNvSpPr/>
              <p:nvPr/>
            </p:nvSpPr>
            <p:spPr>
              <a:xfrm>
                <a:off x="4175660" y="2979864"/>
                <a:ext cx="360000" cy="360000"/>
              </a:xfrm>
              <a:prstGeom prst="rect">
                <a:avLst/>
              </a:prstGeom>
              <a:solidFill>
                <a:schemeClr val="bg1">
                  <a:lumMod val="9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8" name="矩形 887">
                <a:extLst>
                  <a:ext uri="{FF2B5EF4-FFF2-40B4-BE49-F238E27FC236}">
                    <a16:creationId xmlns:a16="http://schemas.microsoft.com/office/drawing/2014/main" id="{6B9B9321-28F4-418C-98E2-B37ED31757A1}"/>
                  </a:ext>
                </a:extLst>
              </p:cNvPr>
              <p:cNvSpPr/>
              <p:nvPr/>
            </p:nvSpPr>
            <p:spPr>
              <a:xfrm>
                <a:off x="5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9" name="矩形 888">
                <a:extLst>
                  <a:ext uri="{FF2B5EF4-FFF2-40B4-BE49-F238E27FC236}">
                    <a16:creationId xmlns:a16="http://schemas.microsoft.com/office/drawing/2014/main" id="{2378F80E-4595-4659-BD32-BAC553319910}"/>
                  </a:ext>
                </a:extLst>
              </p:cNvPr>
              <p:cNvSpPr/>
              <p:nvPr/>
            </p:nvSpPr>
            <p:spPr>
              <a:xfrm>
                <a:off x="57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0" name="矩形 889">
                <a:extLst>
                  <a:ext uri="{FF2B5EF4-FFF2-40B4-BE49-F238E27FC236}">
                    <a16:creationId xmlns:a16="http://schemas.microsoft.com/office/drawing/2014/main" id="{C57E5FCD-EACB-41AE-BD90-AB6F7602804D}"/>
                  </a:ext>
                </a:extLst>
              </p:cNvPr>
              <p:cNvSpPr/>
              <p:nvPr/>
            </p:nvSpPr>
            <p:spPr>
              <a:xfrm>
                <a:off x="57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1" name="矩形 890">
                <a:extLst>
                  <a:ext uri="{FF2B5EF4-FFF2-40B4-BE49-F238E27FC236}">
                    <a16:creationId xmlns:a16="http://schemas.microsoft.com/office/drawing/2014/main" id="{D373F001-BE36-4C92-93F0-9A146BF812BD}"/>
                  </a:ext>
                </a:extLst>
              </p:cNvPr>
              <p:cNvSpPr/>
              <p:nvPr/>
            </p:nvSpPr>
            <p:spPr>
              <a:xfrm>
                <a:off x="57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2" name="矩形 891">
                <a:extLst>
                  <a:ext uri="{FF2B5EF4-FFF2-40B4-BE49-F238E27FC236}">
                    <a16:creationId xmlns:a16="http://schemas.microsoft.com/office/drawing/2014/main" id="{FFE4327A-B9D8-4DB5-91EF-B111704B641B}"/>
                  </a:ext>
                </a:extLst>
              </p:cNvPr>
              <p:cNvSpPr/>
              <p:nvPr/>
            </p:nvSpPr>
            <p:spPr>
              <a:xfrm>
                <a:off x="57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3" name="矩形 892">
                <a:extLst>
                  <a:ext uri="{FF2B5EF4-FFF2-40B4-BE49-F238E27FC236}">
                    <a16:creationId xmlns:a16="http://schemas.microsoft.com/office/drawing/2014/main" id="{4BBDDE55-6940-436A-904D-2C4D0AE2C8E3}"/>
                  </a:ext>
                </a:extLst>
              </p:cNvPr>
              <p:cNvSpPr/>
              <p:nvPr/>
            </p:nvSpPr>
            <p:spPr>
              <a:xfrm>
                <a:off x="57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4" name="矩形 893">
                <a:extLst>
                  <a:ext uri="{FF2B5EF4-FFF2-40B4-BE49-F238E27FC236}">
                    <a16:creationId xmlns:a16="http://schemas.microsoft.com/office/drawing/2014/main" id="{6F53C80D-9C58-46C6-B551-1FA1123E8EAB}"/>
                  </a:ext>
                </a:extLst>
              </p:cNvPr>
              <p:cNvSpPr/>
              <p:nvPr/>
            </p:nvSpPr>
            <p:spPr>
              <a:xfrm>
                <a:off x="57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矩形 894">
                <a:extLst>
                  <a:ext uri="{FF2B5EF4-FFF2-40B4-BE49-F238E27FC236}">
                    <a16:creationId xmlns:a16="http://schemas.microsoft.com/office/drawing/2014/main" id="{904D4D1D-5B26-46EB-ACE6-94511DDACBEC}"/>
                  </a:ext>
                </a:extLst>
              </p:cNvPr>
              <p:cNvSpPr/>
              <p:nvPr/>
            </p:nvSpPr>
            <p:spPr>
              <a:xfrm>
                <a:off x="57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6" name="矩形 895">
                <a:extLst>
                  <a:ext uri="{FF2B5EF4-FFF2-40B4-BE49-F238E27FC236}">
                    <a16:creationId xmlns:a16="http://schemas.microsoft.com/office/drawing/2014/main" id="{F839B584-83BC-46A9-A4BB-39193D8C23D5}"/>
                  </a:ext>
                </a:extLst>
              </p:cNvPr>
              <p:cNvSpPr/>
              <p:nvPr/>
            </p:nvSpPr>
            <p:spPr>
              <a:xfrm>
                <a:off x="57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7" name="矩形 896">
                <a:extLst>
                  <a:ext uri="{FF2B5EF4-FFF2-40B4-BE49-F238E27FC236}">
                    <a16:creationId xmlns:a16="http://schemas.microsoft.com/office/drawing/2014/main" id="{EB0F18C9-91B7-43B9-BD64-051A85DEEA8F}"/>
                  </a:ext>
                </a:extLst>
              </p:cNvPr>
              <p:cNvSpPr/>
              <p:nvPr/>
            </p:nvSpPr>
            <p:spPr>
              <a:xfrm>
                <a:off x="57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8" name="矩形 897">
                <a:extLst>
                  <a:ext uri="{FF2B5EF4-FFF2-40B4-BE49-F238E27FC236}">
                    <a16:creationId xmlns:a16="http://schemas.microsoft.com/office/drawing/2014/main" id="{0638BB23-C845-47F2-AFA9-3AAF3B3B8120}"/>
                  </a:ext>
                </a:extLst>
              </p:cNvPr>
              <p:cNvSpPr/>
              <p:nvPr/>
            </p:nvSpPr>
            <p:spPr>
              <a:xfrm>
                <a:off x="5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9" name="矩形 898">
                <a:extLst>
                  <a:ext uri="{FF2B5EF4-FFF2-40B4-BE49-F238E27FC236}">
                    <a16:creationId xmlns:a16="http://schemas.microsoft.com/office/drawing/2014/main" id="{8652ECC6-6943-4617-9BAD-C2B2185BB972}"/>
                  </a:ext>
                </a:extLst>
              </p:cNvPr>
              <p:cNvSpPr/>
              <p:nvPr/>
            </p:nvSpPr>
            <p:spPr>
              <a:xfrm>
                <a:off x="63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0" name="矩形 899">
                <a:extLst>
                  <a:ext uri="{FF2B5EF4-FFF2-40B4-BE49-F238E27FC236}">
                    <a16:creationId xmlns:a16="http://schemas.microsoft.com/office/drawing/2014/main" id="{73A5EB26-8912-4E86-8A4C-94FFF2C37FCB}"/>
                  </a:ext>
                </a:extLst>
              </p:cNvPr>
              <p:cNvSpPr/>
              <p:nvPr/>
            </p:nvSpPr>
            <p:spPr>
              <a:xfrm>
                <a:off x="63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1" name="矩形 900">
                <a:extLst>
                  <a:ext uri="{FF2B5EF4-FFF2-40B4-BE49-F238E27FC236}">
                    <a16:creationId xmlns:a16="http://schemas.microsoft.com/office/drawing/2014/main" id="{7B34B22E-AA0D-473C-B4DB-E525E7939A18}"/>
                  </a:ext>
                </a:extLst>
              </p:cNvPr>
              <p:cNvSpPr/>
              <p:nvPr/>
            </p:nvSpPr>
            <p:spPr>
              <a:xfrm>
                <a:off x="63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2" name="矩形 901">
                <a:extLst>
                  <a:ext uri="{FF2B5EF4-FFF2-40B4-BE49-F238E27FC236}">
                    <a16:creationId xmlns:a16="http://schemas.microsoft.com/office/drawing/2014/main" id="{0BA6C3CE-DB83-40A8-A3BA-8C12D3D89CE9}"/>
                  </a:ext>
                </a:extLst>
              </p:cNvPr>
              <p:cNvSpPr/>
              <p:nvPr/>
            </p:nvSpPr>
            <p:spPr>
              <a:xfrm>
                <a:off x="63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3" name="矩形 902">
                <a:extLst>
                  <a:ext uri="{FF2B5EF4-FFF2-40B4-BE49-F238E27FC236}">
                    <a16:creationId xmlns:a16="http://schemas.microsoft.com/office/drawing/2014/main" id="{7F1071C2-08FE-41E9-A8D7-C45179649FA5}"/>
                  </a:ext>
                </a:extLst>
              </p:cNvPr>
              <p:cNvSpPr/>
              <p:nvPr/>
            </p:nvSpPr>
            <p:spPr>
              <a:xfrm>
                <a:off x="63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4" name="矩形 903">
                <a:extLst>
                  <a:ext uri="{FF2B5EF4-FFF2-40B4-BE49-F238E27FC236}">
                    <a16:creationId xmlns:a16="http://schemas.microsoft.com/office/drawing/2014/main" id="{11431C8B-6360-4ADA-927B-F9546E848A9F}"/>
                  </a:ext>
                </a:extLst>
              </p:cNvPr>
              <p:cNvSpPr/>
              <p:nvPr/>
            </p:nvSpPr>
            <p:spPr>
              <a:xfrm>
                <a:off x="63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5" name="矩形 904">
                <a:extLst>
                  <a:ext uri="{FF2B5EF4-FFF2-40B4-BE49-F238E27FC236}">
                    <a16:creationId xmlns:a16="http://schemas.microsoft.com/office/drawing/2014/main" id="{0E7BB4D1-D786-47C1-95B2-204591B0404E}"/>
                  </a:ext>
                </a:extLst>
              </p:cNvPr>
              <p:cNvSpPr/>
              <p:nvPr/>
            </p:nvSpPr>
            <p:spPr>
              <a:xfrm>
                <a:off x="63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6" name="矩形 905">
                <a:extLst>
                  <a:ext uri="{FF2B5EF4-FFF2-40B4-BE49-F238E27FC236}">
                    <a16:creationId xmlns:a16="http://schemas.microsoft.com/office/drawing/2014/main" id="{D9D43220-2143-4BB4-BE75-90AECD5ACDB7}"/>
                  </a:ext>
                </a:extLst>
              </p:cNvPr>
              <p:cNvSpPr/>
              <p:nvPr/>
            </p:nvSpPr>
            <p:spPr>
              <a:xfrm>
                <a:off x="63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7" name="矩形 906">
                <a:extLst>
                  <a:ext uri="{FF2B5EF4-FFF2-40B4-BE49-F238E27FC236}">
                    <a16:creationId xmlns:a16="http://schemas.microsoft.com/office/drawing/2014/main" id="{AE12E16A-4C9E-4E04-9994-27C18318EBFA}"/>
                  </a:ext>
                </a:extLst>
              </p:cNvPr>
              <p:cNvSpPr/>
              <p:nvPr/>
            </p:nvSpPr>
            <p:spPr>
              <a:xfrm>
                <a:off x="63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8" name="矩形 907">
                <a:extLst>
                  <a:ext uri="{FF2B5EF4-FFF2-40B4-BE49-F238E27FC236}">
                    <a16:creationId xmlns:a16="http://schemas.microsoft.com/office/drawing/2014/main" id="{F0ADCD23-A6AE-404A-BD5D-1BAF6B04C9C9}"/>
                  </a:ext>
                </a:extLst>
              </p:cNvPr>
              <p:cNvSpPr/>
              <p:nvPr/>
            </p:nvSpPr>
            <p:spPr>
              <a:xfrm>
                <a:off x="63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9" name="矩形 908">
                <a:extLst>
                  <a:ext uri="{FF2B5EF4-FFF2-40B4-BE49-F238E27FC236}">
                    <a16:creationId xmlns:a16="http://schemas.microsoft.com/office/drawing/2014/main" id="{AEAEF290-EF3E-4551-BBF5-42C61BE7F175}"/>
                  </a:ext>
                </a:extLst>
              </p:cNvPr>
              <p:cNvSpPr/>
              <p:nvPr/>
            </p:nvSpPr>
            <p:spPr>
              <a:xfrm>
                <a:off x="63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21" name="矩形 720"/>
            <p:cNvSpPr/>
            <p:nvPr/>
          </p:nvSpPr>
          <p:spPr>
            <a:xfrm>
              <a:off x="727779" y="3553146"/>
              <a:ext cx="2206932" cy="14570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0" name="群組 909"/>
          <p:cNvGrpSpPr>
            <a:grpSpLocks noChangeAspect="1"/>
          </p:cNvGrpSpPr>
          <p:nvPr/>
        </p:nvGrpSpPr>
        <p:grpSpPr>
          <a:xfrm>
            <a:off x="8171784" y="3118317"/>
            <a:ext cx="3600000" cy="2335023"/>
            <a:chOff x="557216" y="1162949"/>
            <a:chExt cx="6138784" cy="3981722"/>
          </a:xfrm>
        </p:grpSpPr>
        <p:sp>
          <p:nvSpPr>
            <p:cNvPr id="911" name="矩形 910"/>
            <p:cNvSpPr/>
            <p:nvPr/>
          </p:nvSpPr>
          <p:spPr>
            <a:xfrm>
              <a:off x="9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2" name="矩形 911"/>
            <p:cNvSpPr/>
            <p:nvPr/>
          </p:nvSpPr>
          <p:spPr>
            <a:xfrm>
              <a:off x="9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3" name="矩形 912"/>
            <p:cNvSpPr/>
            <p:nvPr/>
          </p:nvSpPr>
          <p:spPr>
            <a:xfrm>
              <a:off x="93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矩形 913"/>
            <p:cNvSpPr/>
            <p:nvPr/>
          </p:nvSpPr>
          <p:spPr>
            <a:xfrm>
              <a:off x="93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矩形 914"/>
            <p:cNvSpPr/>
            <p:nvPr/>
          </p:nvSpPr>
          <p:spPr>
            <a:xfrm>
              <a:off x="9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6" name="矩形 915"/>
            <p:cNvSpPr/>
            <p:nvPr/>
          </p:nvSpPr>
          <p:spPr>
            <a:xfrm>
              <a:off x="9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矩形 916"/>
            <p:cNvSpPr/>
            <p:nvPr/>
          </p:nvSpPr>
          <p:spPr>
            <a:xfrm>
              <a:off x="9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8" name="矩形 917"/>
            <p:cNvSpPr/>
            <p:nvPr/>
          </p:nvSpPr>
          <p:spPr>
            <a:xfrm>
              <a:off x="9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9" name="矩形 918"/>
            <p:cNvSpPr/>
            <p:nvPr/>
          </p:nvSpPr>
          <p:spPr>
            <a:xfrm>
              <a:off x="93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0" name="矩形 919"/>
            <p:cNvSpPr/>
            <p:nvPr/>
          </p:nvSpPr>
          <p:spPr>
            <a:xfrm>
              <a:off x="93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矩形 920"/>
            <p:cNvSpPr/>
            <p:nvPr/>
          </p:nvSpPr>
          <p:spPr>
            <a:xfrm>
              <a:off x="9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2" name="矩形 921"/>
            <p:cNvSpPr/>
            <p:nvPr/>
          </p:nvSpPr>
          <p:spPr>
            <a:xfrm>
              <a:off x="12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3" name="矩形 922"/>
            <p:cNvSpPr/>
            <p:nvPr/>
          </p:nvSpPr>
          <p:spPr>
            <a:xfrm>
              <a:off x="129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4" name="矩形 923"/>
            <p:cNvSpPr/>
            <p:nvPr/>
          </p:nvSpPr>
          <p:spPr>
            <a:xfrm>
              <a:off x="129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5" name="矩形 924"/>
            <p:cNvSpPr/>
            <p:nvPr/>
          </p:nvSpPr>
          <p:spPr>
            <a:xfrm>
              <a:off x="129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6" name="矩形 925"/>
            <p:cNvSpPr/>
            <p:nvPr/>
          </p:nvSpPr>
          <p:spPr>
            <a:xfrm>
              <a:off x="129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7" name="矩形 926"/>
            <p:cNvSpPr/>
            <p:nvPr/>
          </p:nvSpPr>
          <p:spPr>
            <a:xfrm>
              <a:off x="129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8" name="矩形 927"/>
            <p:cNvSpPr/>
            <p:nvPr/>
          </p:nvSpPr>
          <p:spPr>
            <a:xfrm>
              <a:off x="129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9" name="矩形 928"/>
            <p:cNvSpPr/>
            <p:nvPr/>
          </p:nvSpPr>
          <p:spPr>
            <a:xfrm>
              <a:off x="129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0" name="矩形 929"/>
            <p:cNvSpPr/>
            <p:nvPr/>
          </p:nvSpPr>
          <p:spPr>
            <a:xfrm>
              <a:off x="129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1" name="矩形 930"/>
            <p:cNvSpPr/>
            <p:nvPr/>
          </p:nvSpPr>
          <p:spPr>
            <a:xfrm>
              <a:off x="129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2" name="矩形 931"/>
            <p:cNvSpPr/>
            <p:nvPr/>
          </p:nvSpPr>
          <p:spPr>
            <a:xfrm>
              <a:off x="12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3" name="矩形 932"/>
            <p:cNvSpPr/>
            <p:nvPr/>
          </p:nvSpPr>
          <p:spPr>
            <a:xfrm>
              <a:off x="16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4" name="矩形 933"/>
            <p:cNvSpPr/>
            <p:nvPr/>
          </p:nvSpPr>
          <p:spPr>
            <a:xfrm>
              <a:off x="165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5" name="矩形 934"/>
            <p:cNvSpPr/>
            <p:nvPr/>
          </p:nvSpPr>
          <p:spPr>
            <a:xfrm>
              <a:off x="165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6" name="矩形 935"/>
            <p:cNvSpPr/>
            <p:nvPr/>
          </p:nvSpPr>
          <p:spPr>
            <a:xfrm>
              <a:off x="165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7" name="矩形 936"/>
            <p:cNvSpPr/>
            <p:nvPr/>
          </p:nvSpPr>
          <p:spPr>
            <a:xfrm>
              <a:off x="16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8" name="矩形 937"/>
            <p:cNvSpPr/>
            <p:nvPr/>
          </p:nvSpPr>
          <p:spPr>
            <a:xfrm>
              <a:off x="16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9" name="矩形 938"/>
            <p:cNvSpPr/>
            <p:nvPr/>
          </p:nvSpPr>
          <p:spPr>
            <a:xfrm>
              <a:off x="16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0" name="矩形 939"/>
            <p:cNvSpPr/>
            <p:nvPr/>
          </p:nvSpPr>
          <p:spPr>
            <a:xfrm>
              <a:off x="165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1" name="矩形 940"/>
            <p:cNvSpPr/>
            <p:nvPr/>
          </p:nvSpPr>
          <p:spPr>
            <a:xfrm>
              <a:off x="165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2" name="矩形 941"/>
            <p:cNvSpPr/>
            <p:nvPr/>
          </p:nvSpPr>
          <p:spPr>
            <a:xfrm>
              <a:off x="165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3" name="矩形 942"/>
            <p:cNvSpPr/>
            <p:nvPr/>
          </p:nvSpPr>
          <p:spPr>
            <a:xfrm>
              <a:off x="165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4" name="矩形 943"/>
            <p:cNvSpPr/>
            <p:nvPr/>
          </p:nvSpPr>
          <p:spPr>
            <a:xfrm>
              <a:off x="20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5" name="矩形 944"/>
            <p:cNvSpPr/>
            <p:nvPr/>
          </p:nvSpPr>
          <p:spPr>
            <a:xfrm>
              <a:off x="201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6" name="矩形 945"/>
            <p:cNvSpPr/>
            <p:nvPr/>
          </p:nvSpPr>
          <p:spPr>
            <a:xfrm>
              <a:off x="201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7" name="矩形 946"/>
            <p:cNvSpPr/>
            <p:nvPr/>
          </p:nvSpPr>
          <p:spPr>
            <a:xfrm>
              <a:off x="20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8" name="矩形 947"/>
            <p:cNvSpPr/>
            <p:nvPr/>
          </p:nvSpPr>
          <p:spPr>
            <a:xfrm>
              <a:off x="20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9" name="矩形 948"/>
            <p:cNvSpPr/>
            <p:nvPr/>
          </p:nvSpPr>
          <p:spPr>
            <a:xfrm>
              <a:off x="20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0" name="矩形 949"/>
            <p:cNvSpPr/>
            <p:nvPr/>
          </p:nvSpPr>
          <p:spPr>
            <a:xfrm>
              <a:off x="201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1" name="矩形 950"/>
            <p:cNvSpPr/>
            <p:nvPr/>
          </p:nvSpPr>
          <p:spPr>
            <a:xfrm>
              <a:off x="201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矩形 951"/>
            <p:cNvSpPr/>
            <p:nvPr/>
          </p:nvSpPr>
          <p:spPr>
            <a:xfrm>
              <a:off x="201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矩形 952"/>
            <p:cNvSpPr/>
            <p:nvPr/>
          </p:nvSpPr>
          <p:spPr>
            <a:xfrm>
              <a:off x="201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4" name="矩形 953"/>
            <p:cNvSpPr/>
            <p:nvPr/>
          </p:nvSpPr>
          <p:spPr>
            <a:xfrm>
              <a:off x="20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5" name="矩形 954"/>
            <p:cNvSpPr/>
            <p:nvPr/>
          </p:nvSpPr>
          <p:spPr>
            <a:xfrm>
              <a:off x="23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矩形 955"/>
            <p:cNvSpPr/>
            <p:nvPr/>
          </p:nvSpPr>
          <p:spPr>
            <a:xfrm>
              <a:off x="23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7" name="矩形 956"/>
            <p:cNvSpPr/>
            <p:nvPr/>
          </p:nvSpPr>
          <p:spPr>
            <a:xfrm>
              <a:off x="23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矩形 957"/>
            <p:cNvSpPr/>
            <p:nvPr/>
          </p:nvSpPr>
          <p:spPr>
            <a:xfrm>
              <a:off x="23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9" name="矩形 958"/>
            <p:cNvSpPr/>
            <p:nvPr/>
          </p:nvSpPr>
          <p:spPr>
            <a:xfrm>
              <a:off x="23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0" name="矩形 959"/>
            <p:cNvSpPr/>
            <p:nvPr/>
          </p:nvSpPr>
          <p:spPr>
            <a:xfrm>
              <a:off x="23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1" name="矩形 960"/>
            <p:cNvSpPr/>
            <p:nvPr/>
          </p:nvSpPr>
          <p:spPr>
            <a:xfrm>
              <a:off x="23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2" name="矩形 961"/>
            <p:cNvSpPr/>
            <p:nvPr/>
          </p:nvSpPr>
          <p:spPr>
            <a:xfrm>
              <a:off x="23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3" name="矩形 962"/>
            <p:cNvSpPr/>
            <p:nvPr/>
          </p:nvSpPr>
          <p:spPr>
            <a:xfrm>
              <a:off x="23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4" name="矩形 963"/>
            <p:cNvSpPr/>
            <p:nvPr/>
          </p:nvSpPr>
          <p:spPr>
            <a:xfrm>
              <a:off x="23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5" name="矩形 964"/>
            <p:cNvSpPr/>
            <p:nvPr/>
          </p:nvSpPr>
          <p:spPr>
            <a:xfrm>
              <a:off x="23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6" name="矩形 965"/>
            <p:cNvSpPr/>
            <p:nvPr/>
          </p:nvSpPr>
          <p:spPr>
            <a:xfrm>
              <a:off x="27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7" name="矩形 966"/>
            <p:cNvSpPr/>
            <p:nvPr/>
          </p:nvSpPr>
          <p:spPr>
            <a:xfrm>
              <a:off x="27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8" name="矩形 967"/>
            <p:cNvSpPr/>
            <p:nvPr/>
          </p:nvSpPr>
          <p:spPr>
            <a:xfrm>
              <a:off x="27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9" name="矩形 968"/>
            <p:cNvSpPr/>
            <p:nvPr/>
          </p:nvSpPr>
          <p:spPr>
            <a:xfrm>
              <a:off x="27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0" name="矩形 969"/>
            <p:cNvSpPr/>
            <p:nvPr/>
          </p:nvSpPr>
          <p:spPr>
            <a:xfrm>
              <a:off x="27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1" name="矩形 970"/>
            <p:cNvSpPr/>
            <p:nvPr/>
          </p:nvSpPr>
          <p:spPr>
            <a:xfrm>
              <a:off x="27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2" name="矩形 971"/>
            <p:cNvSpPr/>
            <p:nvPr/>
          </p:nvSpPr>
          <p:spPr>
            <a:xfrm>
              <a:off x="27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3" name="矩形 972"/>
            <p:cNvSpPr/>
            <p:nvPr/>
          </p:nvSpPr>
          <p:spPr>
            <a:xfrm>
              <a:off x="27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4" name="矩形 973"/>
            <p:cNvSpPr/>
            <p:nvPr/>
          </p:nvSpPr>
          <p:spPr>
            <a:xfrm>
              <a:off x="27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5" name="矩形 974"/>
            <p:cNvSpPr/>
            <p:nvPr/>
          </p:nvSpPr>
          <p:spPr>
            <a:xfrm>
              <a:off x="27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6" name="矩形 975"/>
            <p:cNvSpPr/>
            <p:nvPr/>
          </p:nvSpPr>
          <p:spPr>
            <a:xfrm>
              <a:off x="27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7" name="矩形 976"/>
            <p:cNvSpPr/>
            <p:nvPr/>
          </p:nvSpPr>
          <p:spPr>
            <a:xfrm>
              <a:off x="30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8" name="矩形 977"/>
            <p:cNvSpPr/>
            <p:nvPr/>
          </p:nvSpPr>
          <p:spPr>
            <a:xfrm>
              <a:off x="30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9" name="矩形 978"/>
            <p:cNvSpPr/>
            <p:nvPr/>
          </p:nvSpPr>
          <p:spPr>
            <a:xfrm>
              <a:off x="30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0" name="矩形 979"/>
            <p:cNvSpPr/>
            <p:nvPr/>
          </p:nvSpPr>
          <p:spPr>
            <a:xfrm>
              <a:off x="30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1" name="矩形 980"/>
            <p:cNvSpPr/>
            <p:nvPr/>
          </p:nvSpPr>
          <p:spPr>
            <a:xfrm>
              <a:off x="30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2" name="矩形 981"/>
            <p:cNvSpPr/>
            <p:nvPr/>
          </p:nvSpPr>
          <p:spPr>
            <a:xfrm>
              <a:off x="30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3" name="矩形 982"/>
            <p:cNvSpPr/>
            <p:nvPr/>
          </p:nvSpPr>
          <p:spPr>
            <a:xfrm>
              <a:off x="30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4" name="矩形 983"/>
            <p:cNvSpPr/>
            <p:nvPr/>
          </p:nvSpPr>
          <p:spPr>
            <a:xfrm>
              <a:off x="30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5" name="矩形 984"/>
            <p:cNvSpPr/>
            <p:nvPr/>
          </p:nvSpPr>
          <p:spPr>
            <a:xfrm>
              <a:off x="30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6" name="矩形 985"/>
            <p:cNvSpPr/>
            <p:nvPr/>
          </p:nvSpPr>
          <p:spPr>
            <a:xfrm>
              <a:off x="30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7" name="矩形 986"/>
            <p:cNvSpPr/>
            <p:nvPr/>
          </p:nvSpPr>
          <p:spPr>
            <a:xfrm>
              <a:off x="30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8" name="矩形 987"/>
            <p:cNvSpPr/>
            <p:nvPr/>
          </p:nvSpPr>
          <p:spPr>
            <a:xfrm>
              <a:off x="34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9" name="矩形 988"/>
            <p:cNvSpPr/>
            <p:nvPr/>
          </p:nvSpPr>
          <p:spPr>
            <a:xfrm>
              <a:off x="34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0" name="矩形 989"/>
            <p:cNvSpPr/>
            <p:nvPr/>
          </p:nvSpPr>
          <p:spPr>
            <a:xfrm>
              <a:off x="34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1" name="矩形 990"/>
            <p:cNvSpPr/>
            <p:nvPr/>
          </p:nvSpPr>
          <p:spPr>
            <a:xfrm>
              <a:off x="34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2" name="矩形 991"/>
            <p:cNvSpPr/>
            <p:nvPr/>
          </p:nvSpPr>
          <p:spPr>
            <a:xfrm>
              <a:off x="345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3" name="矩形 992"/>
            <p:cNvSpPr/>
            <p:nvPr/>
          </p:nvSpPr>
          <p:spPr>
            <a:xfrm>
              <a:off x="345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4" name="矩形 993"/>
            <p:cNvSpPr/>
            <p:nvPr/>
          </p:nvSpPr>
          <p:spPr>
            <a:xfrm>
              <a:off x="345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5" name="矩形 994"/>
            <p:cNvSpPr/>
            <p:nvPr/>
          </p:nvSpPr>
          <p:spPr>
            <a:xfrm>
              <a:off x="34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6" name="矩形 995"/>
            <p:cNvSpPr/>
            <p:nvPr/>
          </p:nvSpPr>
          <p:spPr>
            <a:xfrm>
              <a:off x="34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7" name="矩形 996"/>
            <p:cNvSpPr/>
            <p:nvPr/>
          </p:nvSpPr>
          <p:spPr>
            <a:xfrm>
              <a:off x="34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8" name="矩形 997"/>
            <p:cNvSpPr/>
            <p:nvPr/>
          </p:nvSpPr>
          <p:spPr>
            <a:xfrm>
              <a:off x="34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9" name="矩形 998"/>
            <p:cNvSpPr/>
            <p:nvPr/>
          </p:nvSpPr>
          <p:spPr>
            <a:xfrm>
              <a:off x="38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0" name="矩形 999"/>
            <p:cNvSpPr/>
            <p:nvPr/>
          </p:nvSpPr>
          <p:spPr>
            <a:xfrm>
              <a:off x="38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1" name="矩形 1000"/>
            <p:cNvSpPr/>
            <p:nvPr/>
          </p:nvSpPr>
          <p:spPr>
            <a:xfrm>
              <a:off x="38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2" name="矩形 1001"/>
            <p:cNvSpPr/>
            <p:nvPr/>
          </p:nvSpPr>
          <p:spPr>
            <a:xfrm>
              <a:off x="381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3" name="矩形 1002"/>
            <p:cNvSpPr/>
            <p:nvPr/>
          </p:nvSpPr>
          <p:spPr>
            <a:xfrm>
              <a:off x="381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4" name="矩形 1003"/>
            <p:cNvSpPr/>
            <p:nvPr/>
          </p:nvSpPr>
          <p:spPr>
            <a:xfrm>
              <a:off x="381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5" name="矩形 1004"/>
            <p:cNvSpPr/>
            <p:nvPr/>
          </p:nvSpPr>
          <p:spPr>
            <a:xfrm>
              <a:off x="38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6" name="矩形 1005"/>
            <p:cNvSpPr/>
            <p:nvPr/>
          </p:nvSpPr>
          <p:spPr>
            <a:xfrm>
              <a:off x="38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7" name="矩形 1006"/>
            <p:cNvSpPr/>
            <p:nvPr/>
          </p:nvSpPr>
          <p:spPr>
            <a:xfrm>
              <a:off x="38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8" name="矩形 1007"/>
            <p:cNvSpPr/>
            <p:nvPr/>
          </p:nvSpPr>
          <p:spPr>
            <a:xfrm>
              <a:off x="38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9" name="矩形 1008"/>
            <p:cNvSpPr/>
            <p:nvPr/>
          </p:nvSpPr>
          <p:spPr>
            <a:xfrm>
              <a:off x="38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0" name="矩形 1009"/>
            <p:cNvSpPr/>
            <p:nvPr/>
          </p:nvSpPr>
          <p:spPr>
            <a:xfrm>
              <a:off x="41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1" name="矩形 1010"/>
            <p:cNvSpPr/>
            <p:nvPr/>
          </p:nvSpPr>
          <p:spPr>
            <a:xfrm>
              <a:off x="41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2" name="矩形 1011"/>
            <p:cNvSpPr/>
            <p:nvPr/>
          </p:nvSpPr>
          <p:spPr>
            <a:xfrm>
              <a:off x="41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3" name="矩形 1012"/>
            <p:cNvSpPr/>
            <p:nvPr/>
          </p:nvSpPr>
          <p:spPr>
            <a:xfrm>
              <a:off x="41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4" name="矩形 1013"/>
            <p:cNvSpPr/>
            <p:nvPr/>
          </p:nvSpPr>
          <p:spPr>
            <a:xfrm>
              <a:off x="41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5" name="矩形 1014"/>
            <p:cNvSpPr/>
            <p:nvPr/>
          </p:nvSpPr>
          <p:spPr>
            <a:xfrm>
              <a:off x="41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6" name="矩形 1015"/>
            <p:cNvSpPr/>
            <p:nvPr/>
          </p:nvSpPr>
          <p:spPr>
            <a:xfrm>
              <a:off x="41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7" name="矩形 1016"/>
            <p:cNvSpPr/>
            <p:nvPr/>
          </p:nvSpPr>
          <p:spPr>
            <a:xfrm>
              <a:off x="41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8" name="矩形 1017"/>
            <p:cNvSpPr/>
            <p:nvPr/>
          </p:nvSpPr>
          <p:spPr>
            <a:xfrm>
              <a:off x="417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9" name="矩形 1018"/>
            <p:cNvSpPr/>
            <p:nvPr/>
          </p:nvSpPr>
          <p:spPr>
            <a:xfrm>
              <a:off x="41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0" name="矩形 1019"/>
            <p:cNvSpPr/>
            <p:nvPr/>
          </p:nvSpPr>
          <p:spPr>
            <a:xfrm>
              <a:off x="41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1" name="矩形 1020"/>
            <p:cNvSpPr/>
            <p:nvPr/>
          </p:nvSpPr>
          <p:spPr>
            <a:xfrm>
              <a:off x="45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2" name="矩形 1021"/>
            <p:cNvSpPr/>
            <p:nvPr/>
          </p:nvSpPr>
          <p:spPr>
            <a:xfrm>
              <a:off x="45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3" name="矩形 1022"/>
            <p:cNvSpPr/>
            <p:nvPr/>
          </p:nvSpPr>
          <p:spPr>
            <a:xfrm>
              <a:off x="45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4" name="矩形 1023"/>
            <p:cNvSpPr/>
            <p:nvPr/>
          </p:nvSpPr>
          <p:spPr>
            <a:xfrm>
              <a:off x="45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5" name="矩形 1024"/>
            <p:cNvSpPr/>
            <p:nvPr/>
          </p:nvSpPr>
          <p:spPr>
            <a:xfrm>
              <a:off x="453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6" name="矩形 1025"/>
            <p:cNvSpPr/>
            <p:nvPr/>
          </p:nvSpPr>
          <p:spPr>
            <a:xfrm>
              <a:off x="453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7" name="矩形 1026"/>
            <p:cNvSpPr/>
            <p:nvPr/>
          </p:nvSpPr>
          <p:spPr>
            <a:xfrm>
              <a:off x="453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8" name="矩形 1027"/>
            <p:cNvSpPr/>
            <p:nvPr/>
          </p:nvSpPr>
          <p:spPr>
            <a:xfrm>
              <a:off x="453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9" name="矩形 1028"/>
            <p:cNvSpPr/>
            <p:nvPr/>
          </p:nvSpPr>
          <p:spPr>
            <a:xfrm>
              <a:off x="45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0" name="矩形 1029"/>
            <p:cNvSpPr/>
            <p:nvPr/>
          </p:nvSpPr>
          <p:spPr>
            <a:xfrm>
              <a:off x="45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1" name="矩形 1030"/>
            <p:cNvSpPr/>
            <p:nvPr/>
          </p:nvSpPr>
          <p:spPr>
            <a:xfrm>
              <a:off x="45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2" name="矩形 1031"/>
            <p:cNvSpPr/>
            <p:nvPr/>
          </p:nvSpPr>
          <p:spPr>
            <a:xfrm>
              <a:off x="48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3" name="矩形 1032"/>
            <p:cNvSpPr/>
            <p:nvPr/>
          </p:nvSpPr>
          <p:spPr>
            <a:xfrm>
              <a:off x="48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4" name="矩形 1033"/>
            <p:cNvSpPr/>
            <p:nvPr/>
          </p:nvSpPr>
          <p:spPr>
            <a:xfrm>
              <a:off x="48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5" name="矩形 1034"/>
            <p:cNvSpPr/>
            <p:nvPr/>
          </p:nvSpPr>
          <p:spPr>
            <a:xfrm>
              <a:off x="48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6" name="矩形 1035"/>
            <p:cNvSpPr/>
            <p:nvPr/>
          </p:nvSpPr>
          <p:spPr>
            <a:xfrm>
              <a:off x="48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7" name="矩形 1036"/>
            <p:cNvSpPr/>
            <p:nvPr/>
          </p:nvSpPr>
          <p:spPr>
            <a:xfrm>
              <a:off x="48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8" name="矩形 1037"/>
            <p:cNvSpPr/>
            <p:nvPr/>
          </p:nvSpPr>
          <p:spPr>
            <a:xfrm>
              <a:off x="48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9" name="矩形 1038"/>
            <p:cNvSpPr/>
            <p:nvPr/>
          </p:nvSpPr>
          <p:spPr>
            <a:xfrm>
              <a:off x="48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0" name="矩形 1039"/>
            <p:cNvSpPr/>
            <p:nvPr/>
          </p:nvSpPr>
          <p:spPr>
            <a:xfrm>
              <a:off x="48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1" name="矩形 1040"/>
            <p:cNvSpPr/>
            <p:nvPr/>
          </p:nvSpPr>
          <p:spPr>
            <a:xfrm>
              <a:off x="48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2" name="矩形 1041"/>
            <p:cNvSpPr/>
            <p:nvPr/>
          </p:nvSpPr>
          <p:spPr>
            <a:xfrm>
              <a:off x="48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3" name="矩形 1042"/>
            <p:cNvSpPr/>
            <p:nvPr/>
          </p:nvSpPr>
          <p:spPr>
            <a:xfrm>
              <a:off x="52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4" name="矩形 1043"/>
            <p:cNvSpPr/>
            <p:nvPr/>
          </p:nvSpPr>
          <p:spPr>
            <a:xfrm>
              <a:off x="52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5" name="矩形 1044"/>
            <p:cNvSpPr/>
            <p:nvPr/>
          </p:nvSpPr>
          <p:spPr>
            <a:xfrm>
              <a:off x="52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6" name="矩形 1045"/>
            <p:cNvSpPr/>
            <p:nvPr/>
          </p:nvSpPr>
          <p:spPr>
            <a:xfrm>
              <a:off x="52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7" name="矩形 1046"/>
            <p:cNvSpPr/>
            <p:nvPr/>
          </p:nvSpPr>
          <p:spPr>
            <a:xfrm>
              <a:off x="525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8" name="矩形 1047"/>
            <p:cNvSpPr/>
            <p:nvPr/>
          </p:nvSpPr>
          <p:spPr>
            <a:xfrm>
              <a:off x="525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9" name="矩形 1048"/>
            <p:cNvSpPr/>
            <p:nvPr/>
          </p:nvSpPr>
          <p:spPr>
            <a:xfrm>
              <a:off x="525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0" name="矩形 1049"/>
            <p:cNvSpPr/>
            <p:nvPr/>
          </p:nvSpPr>
          <p:spPr>
            <a:xfrm>
              <a:off x="52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1" name="矩形 1050"/>
            <p:cNvSpPr/>
            <p:nvPr/>
          </p:nvSpPr>
          <p:spPr>
            <a:xfrm>
              <a:off x="52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2" name="矩形 1051"/>
            <p:cNvSpPr/>
            <p:nvPr/>
          </p:nvSpPr>
          <p:spPr>
            <a:xfrm>
              <a:off x="52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3" name="矩形 1052"/>
            <p:cNvSpPr/>
            <p:nvPr/>
          </p:nvSpPr>
          <p:spPr>
            <a:xfrm>
              <a:off x="52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4" name="矩形 1053"/>
            <p:cNvSpPr/>
            <p:nvPr/>
          </p:nvSpPr>
          <p:spPr>
            <a:xfrm>
              <a:off x="56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5" name="矩形 1054"/>
            <p:cNvSpPr/>
            <p:nvPr/>
          </p:nvSpPr>
          <p:spPr>
            <a:xfrm>
              <a:off x="56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6" name="矩形 1055"/>
            <p:cNvSpPr/>
            <p:nvPr/>
          </p:nvSpPr>
          <p:spPr>
            <a:xfrm>
              <a:off x="56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7" name="矩形 1056"/>
            <p:cNvSpPr/>
            <p:nvPr/>
          </p:nvSpPr>
          <p:spPr>
            <a:xfrm>
              <a:off x="561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8" name="矩形 1057"/>
            <p:cNvSpPr/>
            <p:nvPr/>
          </p:nvSpPr>
          <p:spPr>
            <a:xfrm>
              <a:off x="561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9" name="矩形 1058"/>
            <p:cNvSpPr/>
            <p:nvPr/>
          </p:nvSpPr>
          <p:spPr>
            <a:xfrm>
              <a:off x="561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0" name="矩形 1059"/>
            <p:cNvSpPr/>
            <p:nvPr/>
          </p:nvSpPr>
          <p:spPr>
            <a:xfrm>
              <a:off x="561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1" name="矩形 1060"/>
            <p:cNvSpPr/>
            <p:nvPr/>
          </p:nvSpPr>
          <p:spPr>
            <a:xfrm>
              <a:off x="561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2" name="矩形 1061"/>
            <p:cNvSpPr/>
            <p:nvPr/>
          </p:nvSpPr>
          <p:spPr>
            <a:xfrm>
              <a:off x="56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3" name="矩形 1062"/>
            <p:cNvSpPr/>
            <p:nvPr/>
          </p:nvSpPr>
          <p:spPr>
            <a:xfrm>
              <a:off x="56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4" name="矩形 1063"/>
            <p:cNvSpPr/>
            <p:nvPr/>
          </p:nvSpPr>
          <p:spPr>
            <a:xfrm>
              <a:off x="56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5" name="矩形 1064"/>
            <p:cNvSpPr/>
            <p:nvPr/>
          </p:nvSpPr>
          <p:spPr>
            <a:xfrm>
              <a:off x="59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6" name="矩形 1065"/>
            <p:cNvSpPr/>
            <p:nvPr/>
          </p:nvSpPr>
          <p:spPr>
            <a:xfrm>
              <a:off x="59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7" name="矩形 1066"/>
            <p:cNvSpPr/>
            <p:nvPr/>
          </p:nvSpPr>
          <p:spPr>
            <a:xfrm>
              <a:off x="59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8" name="矩形 1067"/>
            <p:cNvSpPr/>
            <p:nvPr/>
          </p:nvSpPr>
          <p:spPr>
            <a:xfrm>
              <a:off x="59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9" name="矩形 1068"/>
            <p:cNvSpPr/>
            <p:nvPr/>
          </p:nvSpPr>
          <p:spPr>
            <a:xfrm>
              <a:off x="59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0" name="矩形 1069"/>
            <p:cNvSpPr/>
            <p:nvPr/>
          </p:nvSpPr>
          <p:spPr>
            <a:xfrm>
              <a:off x="59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1" name="矩形 1070"/>
            <p:cNvSpPr/>
            <p:nvPr/>
          </p:nvSpPr>
          <p:spPr>
            <a:xfrm>
              <a:off x="59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2" name="矩形 1071"/>
            <p:cNvSpPr/>
            <p:nvPr/>
          </p:nvSpPr>
          <p:spPr>
            <a:xfrm>
              <a:off x="59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3" name="矩形 1072"/>
            <p:cNvSpPr/>
            <p:nvPr/>
          </p:nvSpPr>
          <p:spPr>
            <a:xfrm>
              <a:off x="59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4" name="矩形 1073"/>
            <p:cNvSpPr/>
            <p:nvPr/>
          </p:nvSpPr>
          <p:spPr>
            <a:xfrm>
              <a:off x="59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5" name="矩形 1074"/>
            <p:cNvSpPr/>
            <p:nvPr/>
          </p:nvSpPr>
          <p:spPr>
            <a:xfrm>
              <a:off x="5975660" y="4784671"/>
              <a:ext cx="360000" cy="360000"/>
            </a:xfrm>
            <a:prstGeom prst="rect">
              <a:avLst/>
            </a:prstGeom>
            <a:solidFill>
              <a:schemeClr val="bg1">
                <a:lumMod val="95000"/>
              </a:schemeClr>
            </a:solidFill>
            <a:ln w="1905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6" name="矩形 1075"/>
            <p:cNvSpPr/>
            <p:nvPr/>
          </p:nvSpPr>
          <p:spPr>
            <a:xfrm>
              <a:off x="4166799" y="2979864"/>
              <a:ext cx="360000" cy="360000"/>
            </a:xfrm>
            <a:prstGeom prst="rect">
              <a:avLst/>
            </a:prstGeom>
            <a:solidFill>
              <a:schemeClr val="accent4">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7" name="矩形 1076"/>
            <p:cNvSpPr/>
            <p:nvPr/>
          </p:nvSpPr>
          <p:spPr>
            <a:xfrm>
              <a:off x="4163193" y="1895424"/>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8" name="矩形 1077"/>
            <p:cNvSpPr/>
            <p:nvPr/>
          </p:nvSpPr>
          <p:spPr>
            <a:xfrm>
              <a:off x="3095660" y="2980308"/>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9" name="矩形 1078"/>
            <p:cNvSpPr/>
            <p:nvPr/>
          </p:nvSpPr>
          <p:spPr>
            <a:xfrm>
              <a:off x="3453098" y="3715171"/>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0" name="矩形 1079"/>
            <p:cNvSpPr/>
            <p:nvPr/>
          </p:nvSpPr>
          <p:spPr>
            <a:xfrm>
              <a:off x="3443193" y="2253020"/>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1" name="矩形 1080"/>
            <p:cNvSpPr/>
            <p:nvPr/>
          </p:nvSpPr>
          <p:spPr>
            <a:xfrm>
              <a:off x="2728717" y="1549034"/>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2" name="矩形 1081"/>
            <p:cNvSpPr/>
            <p:nvPr/>
          </p:nvSpPr>
          <p:spPr>
            <a:xfrm>
              <a:off x="4163193" y="4424671"/>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3" name="矩形 1082"/>
            <p:cNvSpPr/>
            <p:nvPr/>
          </p:nvSpPr>
          <p:spPr>
            <a:xfrm>
              <a:off x="4892891" y="2984671"/>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4" name="矩形 1083"/>
            <p:cNvSpPr/>
            <p:nvPr/>
          </p:nvSpPr>
          <p:spPr>
            <a:xfrm>
              <a:off x="4888920" y="3689545"/>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5" name="矩形 1084"/>
            <p:cNvSpPr/>
            <p:nvPr/>
          </p:nvSpPr>
          <p:spPr>
            <a:xfrm>
              <a:off x="4883925" y="2257108"/>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6" name="矩形 1085"/>
            <p:cNvSpPr/>
            <p:nvPr/>
          </p:nvSpPr>
          <p:spPr>
            <a:xfrm>
              <a:off x="2729564" y="4424671"/>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87" name="直線單箭頭接點 1086"/>
            <p:cNvCxnSpPr/>
            <p:nvPr/>
          </p:nvCxnSpPr>
          <p:spPr>
            <a:xfrm flipV="1">
              <a:off x="4345762" y="2264671"/>
              <a:ext cx="802" cy="696698"/>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8" name="直線單箭頭接點 1087"/>
            <p:cNvCxnSpPr/>
            <p:nvPr/>
          </p:nvCxnSpPr>
          <p:spPr>
            <a:xfrm>
              <a:off x="4526564" y="3156258"/>
              <a:ext cx="360000" cy="8413"/>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9" name="直線單箭頭接點 1088"/>
            <p:cNvCxnSpPr>
              <a:endCxn id="1078" idx="3"/>
            </p:cNvCxnSpPr>
            <p:nvPr/>
          </p:nvCxnSpPr>
          <p:spPr>
            <a:xfrm flipH="1">
              <a:off x="3455660" y="3159864"/>
              <a:ext cx="706076" cy="444"/>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0" name="直線單箭頭接點 1089"/>
            <p:cNvCxnSpPr/>
            <p:nvPr/>
          </p:nvCxnSpPr>
          <p:spPr>
            <a:xfrm>
              <a:off x="4343120" y="3344671"/>
              <a:ext cx="3444" cy="1080000"/>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1" name="直線單箭頭接點 1090"/>
            <p:cNvCxnSpPr/>
            <p:nvPr/>
          </p:nvCxnSpPr>
          <p:spPr>
            <a:xfrm>
              <a:off x="4526564" y="3330250"/>
              <a:ext cx="359295" cy="359295"/>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2" name="直線單箭頭接點 1091"/>
            <p:cNvCxnSpPr/>
            <p:nvPr/>
          </p:nvCxnSpPr>
          <p:spPr>
            <a:xfrm flipH="1">
              <a:off x="3806234" y="3344671"/>
              <a:ext cx="353796" cy="353795"/>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3" name="直線單箭頭接點 1092"/>
            <p:cNvCxnSpPr/>
            <p:nvPr/>
          </p:nvCxnSpPr>
          <p:spPr>
            <a:xfrm flipV="1">
              <a:off x="4546607" y="2619624"/>
              <a:ext cx="349920" cy="349922"/>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4" name="直線單箭頭接點 1093"/>
            <p:cNvCxnSpPr/>
            <p:nvPr/>
          </p:nvCxnSpPr>
          <p:spPr>
            <a:xfrm flipH="1" flipV="1">
              <a:off x="3816816" y="2619624"/>
              <a:ext cx="350478" cy="350480"/>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5" name="直線單箭頭接點 1094"/>
            <p:cNvCxnSpPr>
              <a:stCxn id="1078" idx="1"/>
            </p:cNvCxnSpPr>
            <p:nvPr/>
          </p:nvCxnSpPr>
          <p:spPr>
            <a:xfrm flipH="1" flipV="1">
              <a:off x="2364432" y="3159864"/>
              <a:ext cx="731228" cy="444"/>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6" name="直線單箭頭接點 1095"/>
            <p:cNvCxnSpPr>
              <a:stCxn id="1137" idx="1"/>
            </p:cNvCxnSpPr>
            <p:nvPr/>
          </p:nvCxnSpPr>
          <p:spPr>
            <a:xfrm flipH="1">
              <a:off x="1264997" y="3155057"/>
              <a:ext cx="739153" cy="0"/>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7" name="直線單箭頭接點 1096"/>
            <p:cNvCxnSpPr/>
            <p:nvPr/>
          </p:nvCxnSpPr>
          <p:spPr>
            <a:xfrm flipH="1" flipV="1">
              <a:off x="2906564" y="1725165"/>
              <a:ext cx="527853" cy="527856"/>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8" name="直線單箭頭接點 1097"/>
            <p:cNvCxnSpPr>
              <a:cxnSpLocks/>
            </p:cNvCxnSpPr>
            <p:nvPr/>
          </p:nvCxnSpPr>
          <p:spPr>
            <a:xfrm flipH="1" flipV="1">
              <a:off x="2372841" y="1193147"/>
              <a:ext cx="334572" cy="334573"/>
            </a:xfrm>
            <a:prstGeom prst="straightConnector1">
              <a:avLst/>
            </a:prstGeom>
            <a:ln w="38100">
              <a:solidFill>
                <a:srgbClr val="7030A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9" name="直線單箭頭接點 1098"/>
            <p:cNvCxnSpPr/>
            <p:nvPr/>
          </p:nvCxnSpPr>
          <p:spPr>
            <a:xfrm rot="5400000" flipH="1" flipV="1">
              <a:off x="3977728" y="1528341"/>
              <a:ext cx="731228" cy="444"/>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00" name="直線單箭頭接點 1099"/>
            <p:cNvCxnSpPr>
              <a:cxnSpLocks/>
              <a:endCxn id="1020" idx="2"/>
            </p:cNvCxnSpPr>
            <p:nvPr/>
          </p:nvCxnSpPr>
          <p:spPr>
            <a:xfrm>
              <a:off x="4349564" y="4784671"/>
              <a:ext cx="6096" cy="360000"/>
            </a:xfrm>
            <a:prstGeom prst="straightConnector1">
              <a:avLst/>
            </a:prstGeom>
            <a:ln w="38100">
              <a:solidFill>
                <a:srgbClr val="7030A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1" name="直線單箭頭接點 1100"/>
            <p:cNvCxnSpPr/>
            <p:nvPr/>
          </p:nvCxnSpPr>
          <p:spPr>
            <a:xfrm flipH="1">
              <a:off x="2854277" y="4118884"/>
              <a:ext cx="527853" cy="527856"/>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02" name="直線單箭頭接點 1101"/>
            <p:cNvCxnSpPr>
              <a:cxnSpLocks/>
            </p:cNvCxnSpPr>
            <p:nvPr/>
          </p:nvCxnSpPr>
          <p:spPr>
            <a:xfrm flipH="1">
              <a:off x="2364150" y="4866446"/>
              <a:ext cx="276803" cy="276804"/>
            </a:xfrm>
            <a:prstGeom prst="straightConnector1">
              <a:avLst/>
            </a:prstGeom>
            <a:ln w="38100">
              <a:solidFill>
                <a:srgbClr val="7030A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03" name="五角星形 1102"/>
            <p:cNvSpPr/>
            <p:nvPr/>
          </p:nvSpPr>
          <p:spPr>
            <a:xfrm>
              <a:off x="2096564" y="3072267"/>
              <a:ext cx="180000" cy="180000"/>
            </a:xfrm>
            <a:prstGeom prst="star5">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4" name="矩形 1103"/>
            <p:cNvSpPr/>
            <p:nvPr/>
          </p:nvSpPr>
          <p:spPr>
            <a:xfrm>
              <a:off x="5619486" y="1543011"/>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5" name="矩形 1104"/>
            <p:cNvSpPr/>
            <p:nvPr/>
          </p:nvSpPr>
          <p:spPr>
            <a:xfrm>
              <a:off x="5611397" y="4424505"/>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6" name="直線單箭頭接點 1105"/>
            <p:cNvCxnSpPr>
              <a:cxnSpLocks/>
            </p:cNvCxnSpPr>
            <p:nvPr/>
          </p:nvCxnSpPr>
          <p:spPr>
            <a:xfrm>
              <a:off x="5288778" y="4097929"/>
              <a:ext cx="527853" cy="527856"/>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07" name="矩形 1106">
              <a:extLst>
                <a:ext uri="{FF2B5EF4-FFF2-40B4-BE49-F238E27FC236}">
                  <a16:creationId xmlns:a16="http://schemas.microsoft.com/office/drawing/2014/main" id="{2E08C84D-A979-4A08-BE43-9248D495E8AE}"/>
                </a:ext>
              </a:extLst>
            </p:cNvPr>
            <p:cNvSpPr/>
            <p:nvPr/>
          </p:nvSpPr>
          <p:spPr>
            <a:xfrm>
              <a:off x="57600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8" name="矩形 1107">
              <a:extLst>
                <a:ext uri="{FF2B5EF4-FFF2-40B4-BE49-F238E27FC236}">
                  <a16:creationId xmlns:a16="http://schemas.microsoft.com/office/drawing/2014/main" id="{4B16C3D7-C6D8-46FA-9349-3FABB05CD1C1}"/>
                </a:ext>
              </a:extLst>
            </p:cNvPr>
            <p:cNvSpPr/>
            <p:nvPr/>
          </p:nvSpPr>
          <p:spPr>
            <a:xfrm>
              <a:off x="57600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9" name="矩形 1108">
              <a:extLst>
                <a:ext uri="{FF2B5EF4-FFF2-40B4-BE49-F238E27FC236}">
                  <a16:creationId xmlns:a16="http://schemas.microsoft.com/office/drawing/2014/main" id="{A803C2C1-6D77-493D-A726-F546CE431883}"/>
                </a:ext>
              </a:extLst>
            </p:cNvPr>
            <p:cNvSpPr/>
            <p:nvPr/>
          </p:nvSpPr>
          <p:spPr>
            <a:xfrm>
              <a:off x="57600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0" name="矩形 1109">
              <a:extLst>
                <a:ext uri="{FF2B5EF4-FFF2-40B4-BE49-F238E27FC236}">
                  <a16:creationId xmlns:a16="http://schemas.microsoft.com/office/drawing/2014/main" id="{2F771457-EBFC-4A28-83D3-85AA21D05CB7}"/>
                </a:ext>
              </a:extLst>
            </p:cNvPr>
            <p:cNvSpPr/>
            <p:nvPr/>
          </p:nvSpPr>
          <p:spPr>
            <a:xfrm>
              <a:off x="57600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1" name="矩形 1110">
              <a:extLst>
                <a:ext uri="{FF2B5EF4-FFF2-40B4-BE49-F238E27FC236}">
                  <a16:creationId xmlns:a16="http://schemas.microsoft.com/office/drawing/2014/main" id="{5ED54E7F-91AF-40C9-930D-8F546B2A070C}"/>
                </a:ext>
              </a:extLst>
            </p:cNvPr>
            <p:cNvSpPr/>
            <p:nvPr/>
          </p:nvSpPr>
          <p:spPr>
            <a:xfrm>
              <a:off x="57600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2" name="矩形 1111">
              <a:extLst>
                <a:ext uri="{FF2B5EF4-FFF2-40B4-BE49-F238E27FC236}">
                  <a16:creationId xmlns:a16="http://schemas.microsoft.com/office/drawing/2014/main" id="{20777DAE-5B7F-4E7E-A3A4-974F502CE502}"/>
                </a:ext>
              </a:extLst>
            </p:cNvPr>
            <p:cNvSpPr/>
            <p:nvPr/>
          </p:nvSpPr>
          <p:spPr>
            <a:xfrm>
              <a:off x="57600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3" name="矩形 1112">
              <a:extLst>
                <a:ext uri="{FF2B5EF4-FFF2-40B4-BE49-F238E27FC236}">
                  <a16:creationId xmlns:a16="http://schemas.microsoft.com/office/drawing/2014/main" id="{DFAC4902-D3A9-423B-920B-7532D0E5CA53}"/>
                </a:ext>
              </a:extLst>
            </p:cNvPr>
            <p:cNvSpPr/>
            <p:nvPr/>
          </p:nvSpPr>
          <p:spPr>
            <a:xfrm>
              <a:off x="57600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4" name="矩形 1113">
              <a:extLst>
                <a:ext uri="{FF2B5EF4-FFF2-40B4-BE49-F238E27FC236}">
                  <a16:creationId xmlns:a16="http://schemas.microsoft.com/office/drawing/2014/main" id="{75473C96-F303-4558-B0A4-4612742A742A}"/>
                </a:ext>
              </a:extLst>
            </p:cNvPr>
            <p:cNvSpPr/>
            <p:nvPr/>
          </p:nvSpPr>
          <p:spPr>
            <a:xfrm>
              <a:off x="57600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5" name="矩形 1114">
              <a:extLst>
                <a:ext uri="{FF2B5EF4-FFF2-40B4-BE49-F238E27FC236}">
                  <a16:creationId xmlns:a16="http://schemas.microsoft.com/office/drawing/2014/main" id="{3D14D5B0-2722-4E6F-8CD5-92D067A2497A}"/>
                </a:ext>
              </a:extLst>
            </p:cNvPr>
            <p:cNvSpPr/>
            <p:nvPr/>
          </p:nvSpPr>
          <p:spPr>
            <a:xfrm>
              <a:off x="57600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6" name="矩形 1115">
              <a:extLst>
                <a:ext uri="{FF2B5EF4-FFF2-40B4-BE49-F238E27FC236}">
                  <a16:creationId xmlns:a16="http://schemas.microsoft.com/office/drawing/2014/main" id="{5BC5C2DB-9D7C-4B36-8E2A-A2A0485B999C}"/>
                </a:ext>
              </a:extLst>
            </p:cNvPr>
            <p:cNvSpPr/>
            <p:nvPr/>
          </p:nvSpPr>
          <p:spPr>
            <a:xfrm>
              <a:off x="57600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7" name="矩形 1116">
              <a:extLst>
                <a:ext uri="{FF2B5EF4-FFF2-40B4-BE49-F238E27FC236}">
                  <a16:creationId xmlns:a16="http://schemas.microsoft.com/office/drawing/2014/main" id="{B813B864-EB72-43D3-AAF9-0A4A648CFF10}"/>
                </a:ext>
              </a:extLst>
            </p:cNvPr>
            <p:cNvSpPr/>
            <p:nvPr/>
          </p:nvSpPr>
          <p:spPr>
            <a:xfrm>
              <a:off x="57600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8" name="矩形 1117">
              <a:extLst>
                <a:ext uri="{FF2B5EF4-FFF2-40B4-BE49-F238E27FC236}">
                  <a16:creationId xmlns:a16="http://schemas.microsoft.com/office/drawing/2014/main" id="{551F17BF-958E-4B52-BB01-52F053488012}"/>
                </a:ext>
              </a:extLst>
            </p:cNvPr>
            <p:cNvSpPr/>
            <p:nvPr/>
          </p:nvSpPr>
          <p:spPr>
            <a:xfrm>
              <a:off x="633600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9" name="矩形 1118">
              <a:extLst>
                <a:ext uri="{FF2B5EF4-FFF2-40B4-BE49-F238E27FC236}">
                  <a16:creationId xmlns:a16="http://schemas.microsoft.com/office/drawing/2014/main" id="{03C43F8B-56D7-4416-8A63-319B266F3F3C}"/>
                </a:ext>
              </a:extLst>
            </p:cNvPr>
            <p:cNvSpPr/>
            <p:nvPr/>
          </p:nvSpPr>
          <p:spPr>
            <a:xfrm>
              <a:off x="633600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0" name="矩形 1119">
              <a:extLst>
                <a:ext uri="{FF2B5EF4-FFF2-40B4-BE49-F238E27FC236}">
                  <a16:creationId xmlns:a16="http://schemas.microsoft.com/office/drawing/2014/main" id="{3BBF4972-9F7D-4164-9E91-4D1909EE2DAB}"/>
                </a:ext>
              </a:extLst>
            </p:cNvPr>
            <p:cNvSpPr/>
            <p:nvPr/>
          </p:nvSpPr>
          <p:spPr>
            <a:xfrm>
              <a:off x="633600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1" name="矩形 1120">
              <a:extLst>
                <a:ext uri="{FF2B5EF4-FFF2-40B4-BE49-F238E27FC236}">
                  <a16:creationId xmlns:a16="http://schemas.microsoft.com/office/drawing/2014/main" id="{881A3358-2792-4954-A0A5-7BC981E1B1BF}"/>
                </a:ext>
              </a:extLst>
            </p:cNvPr>
            <p:cNvSpPr/>
            <p:nvPr/>
          </p:nvSpPr>
          <p:spPr>
            <a:xfrm>
              <a:off x="633600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2" name="矩形 1121">
              <a:extLst>
                <a:ext uri="{FF2B5EF4-FFF2-40B4-BE49-F238E27FC236}">
                  <a16:creationId xmlns:a16="http://schemas.microsoft.com/office/drawing/2014/main" id="{2D5D8103-7979-4BE6-9FC6-9A9CD055FF08}"/>
                </a:ext>
              </a:extLst>
            </p:cNvPr>
            <p:cNvSpPr/>
            <p:nvPr/>
          </p:nvSpPr>
          <p:spPr>
            <a:xfrm>
              <a:off x="633600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3" name="矩形 1122">
              <a:extLst>
                <a:ext uri="{FF2B5EF4-FFF2-40B4-BE49-F238E27FC236}">
                  <a16:creationId xmlns:a16="http://schemas.microsoft.com/office/drawing/2014/main" id="{49ADFADC-6CBE-4818-A780-3DCFE77683A8}"/>
                </a:ext>
              </a:extLst>
            </p:cNvPr>
            <p:cNvSpPr/>
            <p:nvPr/>
          </p:nvSpPr>
          <p:spPr>
            <a:xfrm>
              <a:off x="633600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4" name="矩形 1123">
              <a:extLst>
                <a:ext uri="{FF2B5EF4-FFF2-40B4-BE49-F238E27FC236}">
                  <a16:creationId xmlns:a16="http://schemas.microsoft.com/office/drawing/2014/main" id="{4719CAF5-C7CF-4FCE-837F-F97176673A97}"/>
                </a:ext>
              </a:extLst>
            </p:cNvPr>
            <p:cNvSpPr/>
            <p:nvPr/>
          </p:nvSpPr>
          <p:spPr>
            <a:xfrm>
              <a:off x="633600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5" name="矩形 1124">
              <a:extLst>
                <a:ext uri="{FF2B5EF4-FFF2-40B4-BE49-F238E27FC236}">
                  <a16:creationId xmlns:a16="http://schemas.microsoft.com/office/drawing/2014/main" id="{FF044D28-907D-4A4C-9A22-295C9826BD57}"/>
                </a:ext>
              </a:extLst>
            </p:cNvPr>
            <p:cNvSpPr/>
            <p:nvPr/>
          </p:nvSpPr>
          <p:spPr>
            <a:xfrm>
              <a:off x="633600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6" name="矩形 1125">
              <a:extLst>
                <a:ext uri="{FF2B5EF4-FFF2-40B4-BE49-F238E27FC236}">
                  <a16:creationId xmlns:a16="http://schemas.microsoft.com/office/drawing/2014/main" id="{1882A8F1-9884-4AC7-9C69-0581CAB675E4}"/>
                </a:ext>
              </a:extLst>
            </p:cNvPr>
            <p:cNvSpPr/>
            <p:nvPr/>
          </p:nvSpPr>
          <p:spPr>
            <a:xfrm>
              <a:off x="633600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7" name="矩形 1126">
              <a:extLst>
                <a:ext uri="{FF2B5EF4-FFF2-40B4-BE49-F238E27FC236}">
                  <a16:creationId xmlns:a16="http://schemas.microsoft.com/office/drawing/2014/main" id="{7509657E-FF66-4447-952A-E9A90CA056E1}"/>
                </a:ext>
              </a:extLst>
            </p:cNvPr>
            <p:cNvSpPr/>
            <p:nvPr/>
          </p:nvSpPr>
          <p:spPr>
            <a:xfrm>
              <a:off x="633600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8" name="矩形 1127">
              <a:extLst>
                <a:ext uri="{FF2B5EF4-FFF2-40B4-BE49-F238E27FC236}">
                  <a16:creationId xmlns:a16="http://schemas.microsoft.com/office/drawing/2014/main" id="{46A30AE3-02A8-444F-9E59-8E05A0A38D48}"/>
                </a:ext>
              </a:extLst>
            </p:cNvPr>
            <p:cNvSpPr/>
            <p:nvPr/>
          </p:nvSpPr>
          <p:spPr>
            <a:xfrm>
              <a:off x="633600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9" name="矩形 1128"/>
            <p:cNvSpPr/>
            <p:nvPr/>
          </p:nvSpPr>
          <p:spPr>
            <a:xfrm>
              <a:off x="5979486" y="2984837"/>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30" name="直線單箭頭接點 1129"/>
            <p:cNvCxnSpPr/>
            <p:nvPr/>
          </p:nvCxnSpPr>
          <p:spPr>
            <a:xfrm flipV="1">
              <a:off x="5259923" y="3146246"/>
              <a:ext cx="731228" cy="444"/>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1" name="直線單箭頭接點 1130">
              <a:extLst>
                <a:ext uri="{FF2B5EF4-FFF2-40B4-BE49-F238E27FC236}">
                  <a16:creationId xmlns:a16="http://schemas.microsoft.com/office/drawing/2014/main" id="{30AB73A2-AC98-44AA-B64D-688FBE6040CB}"/>
                </a:ext>
              </a:extLst>
            </p:cNvPr>
            <p:cNvCxnSpPr>
              <a:cxnSpLocks/>
              <a:endCxn id="1123" idx="3"/>
            </p:cNvCxnSpPr>
            <p:nvPr/>
          </p:nvCxnSpPr>
          <p:spPr>
            <a:xfrm>
              <a:off x="6339486" y="3160308"/>
              <a:ext cx="356514" cy="4363"/>
            </a:xfrm>
            <a:prstGeom prst="straightConnector1">
              <a:avLst/>
            </a:prstGeom>
            <a:ln w="38100">
              <a:solidFill>
                <a:srgbClr val="7030A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直線單箭頭接點 1131">
              <a:extLst>
                <a:ext uri="{FF2B5EF4-FFF2-40B4-BE49-F238E27FC236}">
                  <a16:creationId xmlns:a16="http://schemas.microsoft.com/office/drawing/2014/main" id="{5143561F-52AA-42C1-936A-E7D2A9A083DF}"/>
                </a:ext>
              </a:extLst>
            </p:cNvPr>
            <p:cNvCxnSpPr>
              <a:cxnSpLocks/>
            </p:cNvCxnSpPr>
            <p:nvPr/>
          </p:nvCxnSpPr>
          <p:spPr>
            <a:xfrm>
              <a:off x="5973374" y="4793322"/>
              <a:ext cx="349926" cy="349928"/>
            </a:xfrm>
            <a:prstGeom prst="straightConnector1">
              <a:avLst/>
            </a:prstGeom>
            <a:ln w="38100">
              <a:solidFill>
                <a:srgbClr val="7030A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3" name="矩形 1132"/>
            <p:cNvSpPr/>
            <p:nvPr/>
          </p:nvSpPr>
          <p:spPr>
            <a:xfrm>
              <a:off x="930045" y="2970250"/>
              <a:ext cx="360000" cy="3600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34" name="直線單箭頭接點 1133">
              <a:extLst>
                <a:ext uri="{FF2B5EF4-FFF2-40B4-BE49-F238E27FC236}">
                  <a16:creationId xmlns:a16="http://schemas.microsoft.com/office/drawing/2014/main" id="{81DBBED3-5E91-42CA-90DA-77AFEAFA0DF4}"/>
                </a:ext>
              </a:extLst>
            </p:cNvPr>
            <p:cNvCxnSpPr>
              <a:cxnSpLocks/>
            </p:cNvCxnSpPr>
            <p:nvPr/>
          </p:nvCxnSpPr>
          <p:spPr>
            <a:xfrm flipH="1">
              <a:off x="557216" y="3151009"/>
              <a:ext cx="360000" cy="0"/>
            </a:xfrm>
            <a:prstGeom prst="straightConnector1">
              <a:avLst/>
            </a:prstGeom>
            <a:ln w="38100">
              <a:solidFill>
                <a:srgbClr val="7030A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直線單箭頭接點 1134">
              <a:extLst>
                <a:ext uri="{FF2B5EF4-FFF2-40B4-BE49-F238E27FC236}">
                  <a16:creationId xmlns:a16="http://schemas.microsoft.com/office/drawing/2014/main" id="{858071C6-6F72-4753-84D4-387C7559E5E4}"/>
                </a:ext>
              </a:extLst>
            </p:cNvPr>
            <p:cNvCxnSpPr>
              <a:cxnSpLocks/>
            </p:cNvCxnSpPr>
            <p:nvPr/>
          </p:nvCxnSpPr>
          <p:spPr>
            <a:xfrm rot="5400000" flipH="1" flipV="1">
              <a:off x="5259488" y="1728912"/>
              <a:ext cx="527853" cy="527856"/>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6" name="直線單箭頭接點 1135">
              <a:extLst>
                <a:ext uri="{FF2B5EF4-FFF2-40B4-BE49-F238E27FC236}">
                  <a16:creationId xmlns:a16="http://schemas.microsoft.com/office/drawing/2014/main" id="{A065A0D7-755D-48C3-BBEC-DD86C14FE722}"/>
                </a:ext>
              </a:extLst>
            </p:cNvPr>
            <p:cNvCxnSpPr>
              <a:cxnSpLocks/>
            </p:cNvCxnSpPr>
            <p:nvPr/>
          </p:nvCxnSpPr>
          <p:spPr>
            <a:xfrm flipV="1">
              <a:off x="5979487" y="1187998"/>
              <a:ext cx="352349" cy="352347"/>
            </a:xfrm>
            <a:prstGeom prst="straightConnector1">
              <a:avLst/>
            </a:prstGeom>
            <a:ln w="38100">
              <a:solidFill>
                <a:srgbClr val="7030A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7" name="矩形 1136"/>
            <p:cNvSpPr/>
            <p:nvPr/>
          </p:nvSpPr>
          <p:spPr>
            <a:xfrm>
              <a:off x="2004150" y="2975057"/>
              <a:ext cx="360000" cy="360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38" name="文字方塊 1137"/>
          <p:cNvSpPr txBox="1"/>
          <p:nvPr/>
        </p:nvSpPr>
        <p:spPr>
          <a:xfrm>
            <a:off x="4369333" y="5408937"/>
            <a:ext cx="4247196" cy="769441"/>
          </a:xfrm>
          <a:prstGeom prst="rect">
            <a:avLst/>
          </a:prstGeom>
          <a:noFill/>
        </p:spPr>
        <p:txBody>
          <a:bodyPr wrap="squar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w/o non-local samples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a:p>
            <a:r>
              <a:rPr lang="en-US" altLang="zh-TW" sz="2000" dirty="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we can only find foreground pixels)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1139" name="文字方塊 1138"/>
          <p:cNvSpPr txBox="1"/>
          <p:nvPr/>
        </p:nvSpPr>
        <p:spPr>
          <a:xfrm>
            <a:off x="8714439" y="5398416"/>
            <a:ext cx="3344986" cy="461665"/>
          </a:xfrm>
          <a:prstGeom prst="rect">
            <a:avLst/>
          </a:prstGeom>
          <a:noFill/>
        </p:spPr>
        <p:txBody>
          <a:bodyPr wrap="squar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w/  non-local samples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424555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0"/>
                                        </p:tgtEl>
                                        <p:attrNameLst>
                                          <p:attrName>style.visibility</p:attrName>
                                        </p:attrNameLst>
                                      </p:cBhvr>
                                      <p:to>
                                        <p:strVal val="visible"/>
                                      </p:to>
                                    </p:set>
                                    <p:animEffect transition="in" filter="fade">
                                      <p:cBhvr>
                                        <p:cTn id="7" dur="500"/>
                                        <p:tgtEl>
                                          <p:spTgt spid="9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39"/>
                                        </p:tgtEl>
                                        <p:attrNameLst>
                                          <p:attrName>style.visibility</p:attrName>
                                        </p:attrNameLst>
                                      </p:cBhvr>
                                      <p:to>
                                        <p:strVal val="visible"/>
                                      </p:to>
                                    </p:set>
                                    <p:animEffect transition="in" filter="fade">
                                      <p:cBhvr>
                                        <p:cTn id="10" dur="500"/>
                                        <p:tgtEl>
                                          <p:spTgt spid="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Outline</a:t>
            </a:r>
            <a:endParaRPr lang="zh-TW" altLang="en-US" b="1" dirty="0">
              <a:solidFill>
                <a:srgbClr val="7030A0"/>
              </a:solidFill>
              <a:latin typeface="Roboto" panose="02000000000000000000" pitchFamily="2" charset="0"/>
            </a:endParaRPr>
          </a:p>
        </p:txBody>
      </p:sp>
      <p:sp>
        <p:nvSpPr>
          <p:cNvPr id="3" name="內容版面配置區 2"/>
          <p:cNvSpPr>
            <a:spLocks noGrp="1"/>
          </p:cNvSpPr>
          <p:nvPr>
            <p:ph idx="1"/>
          </p:nvPr>
        </p:nvSpPr>
        <p:spPr>
          <a:xfrm>
            <a:off x="838200" y="1064520"/>
            <a:ext cx="10515600" cy="4906963"/>
          </a:xfrm>
        </p:spPr>
        <p:txBody>
          <a:bodyPr>
            <a:normAutofit/>
          </a:bodyPr>
          <a:lstStyle/>
          <a:p>
            <a:pPr>
              <a:lnSpc>
                <a:spcPct val="120000"/>
              </a:lnSpc>
            </a:pPr>
            <a:r>
              <a:rPr lang="en-US" altLang="zh-TW" sz="3200" dirty="0" smtClean="0">
                <a:latin typeface="Roboto" panose="02000000000000000000" pitchFamily="2" charset="0"/>
              </a:rPr>
              <a:t>Introduction</a:t>
            </a:r>
          </a:p>
          <a:p>
            <a:pPr>
              <a:lnSpc>
                <a:spcPct val="120000"/>
              </a:lnSpc>
            </a:pPr>
            <a:r>
              <a:rPr lang="en-US" altLang="zh-TW" sz="3200" dirty="0" smtClean="0">
                <a:latin typeface="Roboto" panose="02000000000000000000" pitchFamily="2" charset="0"/>
              </a:rPr>
              <a:t>Related Work</a:t>
            </a:r>
          </a:p>
          <a:p>
            <a:pPr>
              <a:lnSpc>
                <a:spcPct val="120000"/>
              </a:lnSpc>
            </a:pPr>
            <a:r>
              <a:rPr lang="en-US" altLang="zh-TW" sz="3200" dirty="0" smtClean="0">
                <a:latin typeface="Roboto" panose="02000000000000000000" pitchFamily="2" charset="0"/>
              </a:rPr>
              <a:t>Shared Representative Filtering (SRF)</a:t>
            </a:r>
          </a:p>
          <a:p>
            <a:pPr>
              <a:lnSpc>
                <a:spcPct val="120000"/>
              </a:lnSpc>
            </a:pPr>
            <a:r>
              <a:rPr lang="en-US" altLang="zh-TW" sz="3200" dirty="0" smtClean="0">
                <a:latin typeface="Roboto" panose="02000000000000000000" pitchFamily="2" charset="0"/>
              </a:rPr>
              <a:t>Multi-Resolution SRF</a:t>
            </a:r>
          </a:p>
          <a:p>
            <a:pPr>
              <a:lnSpc>
                <a:spcPct val="120000"/>
              </a:lnSpc>
            </a:pPr>
            <a:r>
              <a:rPr lang="en-US" altLang="zh-TW" sz="3200" dirty="0" smtClean="0">
                <a:latin typeface="Roboto" panose="02000000000000000000" pitchFamily="2" charset="0"/>
              </a:rPr>
              <a:t>Results</a:t>
            </a:r>
          </a:p>
          <a:p>
            <a:pPr>
              <a:lnSpc>
                <a:spcPct val="120000"/>
              </a:lnSpc>
            </a:pPr>
            <a:r>
              <a:rPr lang="en-US" altLang="zh-TW" sz="3200" dirty="0" smtClean="0">
                <a:latin typeface="Roboto" panose="02000000000000000000" pitchFamily="2" charset="0"/>
              </a:rPr>
              <a:t>Conclusion and Future Work</a:t>
            </a:r>
            <a:endParaRPr lang="zh-TW" altLang="en-US" sz="3200" dirty="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02</a:t>
            </a:r>
            <a:endParaRPr lang="zh-TW" altLang="en-US" sz="2000" dirty="0">
              <a:solidFill>
                <a:schemeClr val="bg1"/>
              </a:solidFill>
              <a:latin typeface="Roboto" panose="02000000000000000000" pitchFamily="2" charset="0"/>
            </a:endParaRPr>
          </a:p>
        </p:txBody>
      </p:sp>
    </p:spTree>
    <p:extLst>
      <p:ext uri="{BB962C8B-B14F-4D97-AF65-F5344CB8AC3E}">
        <p14:creationId xmlns:p14="http://schemas.microsoft.com/office/powerpoint/2010/main" val="3885711233"/>
      </p:ext>
    </p:extLst>
  </p:cSld>
  <p:clrMapOvr>
    <a:masterClrMapping/>
  </p:clrMapOvr>
  <mc:AlternateContent xmlns:mc="http://schemas.openxmlformats.org/markup-compatibility/2006" xmlns:p14="http://schemas.microsoft.com/office/powerpoint/2010/main">
    <mc:Choice Requires="p14">
      <p:transition spd="slow" p14:dur="2000" advTm="3300"/>
    </mc:Choice>
    <mc:Fallback xmlns="">
      <p:transition spd="slow" advTm="33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515599" cy="5113858"/>
          </a:xfrm>
        </p:spPr>
        <p:txBody>
          <a:bodyPr>
            <a:normAutofit/>
          </a:bodyPr>
          <a:lstStyle/>
          <a:p>
            <a:pPr>
              <a:lnSpc>
                <a:spcPct val="120000"/>
              </a:lnSpc>
            </a:pPr>
            <a:r>
              <a:rPr lang="en-US" altLang="zh-TW" sz="3200" dirty="0" smtClean="0">
                <a:latin typeface="Roboto" panose="02000000000000000000" pitchFamily="2" charset="0"/>
              </a:rPr>
              <a:t>(1</a:t>
            </a:r>
            <a:r>
              <a:rPr lang="en-US" altLang="zh-TW" sz="3200" baseline="30000" dirty="0" smtClean="0">
                <a:latin typeface="Roboto" panose="02000000000000000000" pitchFamily="2" charset="0"/>
              </a:rPr>
              <a:t>st</a:t>
            </a:r>
            <a:r>
              <a:rPr lang="en-US" altLang="zh-TW" sz="3200" dirty="0" smtClean="0">
                <a:latin typeface="Roboto" panose="02000000000000000000" pitchFamily="2" charset="0"/>
              </a:rPr>
              <a:t> Pass) Representative searching</a:t>
            </a:r>
          </a:p>
          <a:p>
            <a:pPr lvl="1">
              <a:lnSpc>
                <a:spcPct val="120000"/>
              </a:lnSpc>
            </a:pPr>
            <a:r>
              <a:rPr lang="en-US" altLang="zh-TW" sz="2800" b="1" dirty="0" smtClean="0">
                <a:latin typeface="Roboto" panose="02000000000000000000" pitchFamily="2" charset="0"/>
              </a:rPr>
              <a:t>Non-local samples:</a:t>
            </a:r>
            <a:r>
              <a:rPr lang="en-US" altLang="zh-TW" sz="2800" dirty="0">
                <a:latin typeface="Roboto" panose="02000000000000000000" pitchFamily="2" charset="0"/>
              </a:rPr>
              <a:t> </a:t>
            </a:r>
            <a:r>
              <a:rPr lang="en-US" altLang="zh-TW" sz="2800" dirty="0" smtClean="0">
                <a:latin typeface="Roboto" panose="02000000000000000000" pitchFamily="2" charset="0"/>
              </a:rPr>
              <a:t>consider a case where foreground object surround a background hole</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20</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a:solidFill>
                  <a:srgbClr val="7030A0"/>
                </a:solidFill>
                <a:latin typeface="Roboto" panose="02000000000000000000" pitchFamily="2" charset="0"/>
                <a:ea typeface="Roboto" panose="02000000000000000000" pitchFamily="2" charset="0"/>
              </a:rPr>
              <a:t>Shared Representative Filtering (SRF)</a:t>
            </a:r>
            <a:endParaRPr lang="zh-TW" altLang="en-US" b="1" dirty="0">
              <a:solidFill>
                <a:srgbClr val="7030A0"/>
              </a:solidFill>
              <a:latin typeface="Roboto" panose="02000000000000000000" pitchFamily="2" charset="0"/>
            </a:endParaRPr>
          </a:p>
        </p:txBody>
      </p:sp>
      <p:sp>
        <p:nvSpPr>
          <p:cNvPr id="1138" name="文字方塊 1137"/>
          <p:cNvSpPr txBox="1"/>
          <p:nvPr/>
        </p:nvSpPr>
        <p:spPr>
          <a:xfrm>
            <a:off x="5012960" y="5548601"/>
            <a:ext cx="2469815" cy="461665"/>
          </a:xfrm>
          <a:prstGeom prst="rect">
            <a:avLst/>
          </a:prstGeom>
          <a:noFill/>
        </p:spPr>
        <p:txBody>
          <a:bodyPr wrap="square" rtlCol="0">
            <a:spAutoFit/>
          </a:bodyPr>
          <a:lstStyle/>
          <a:p>
            <a:pPr algn="ct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w/o non-local</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
        <p:nvSpPr>
          <p:cNvPr id="1139" name="文字方塊 1138"/>
          <p:cNvSpPr txBox="1"/>
          <p:nvPr/>
        </p:nvSpPr>
        <p:spPr>
          <a:xfrm>
            <a:off x="7408212" y="5551179"/>
            <a:ext cx="2082988" cy="461665"/>
          </a:xfrm>
          <a:prstGeom prst="rect">
            <a:avLst/>
          </a:prstGeom>
          <a:noFill/>
        </p:spPr>
        <p:txBody>
          <a:bodyPr wrap="square" rtlCol="0">
            <a:spAutoFit/>
          </a:bodyPr>
          <a:lstStyle/>
          <a:p>
            <a:pPr algn="ct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w/  non-local</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0975" y="3367211"/>
            <a:ext cx="2160000" cy="2160000"/>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107" y="3367211"/>
            <a:ext cx="2160000" cy="2160000"/>
          </a:xfrm>
          <a:prstGeom prst="rect">
            <a:avLst/>
          </a:prstGeom>
        </p:spPr>
      </p:pic>
      <p:pic>
        <p:nvPicPr>
          <p:cNvPr id="10" name="圖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9706" y="3367211"/>
            <a:ext cx="2160000" cy="2160000"/>
          </a:xfrm>
          <a:prstGeom prst="rect">
            <a:avLst/>
          </a:prstGeom>
        </p:spPr>
      </p:pic>
      <p:pic>
        <p:nvPicPr>
          <p:cNvPr id="11" name="圖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4912" y="3367211"/>
            <a:ext cx="2160000" cy="2160000"/>
          </a:xfrm>
          <a:prstGeom prst="rect">
            <a:avLst/>
          </a:prstGeom>
        </p:spPr>
      </p:pic>
      <p:pic>
        <p:nvPicPr>
          <p:cNvPr id="1140" name="圖片 1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063" y="3367211"/>
            <a:ext cx="2160000" cy="2160000"/>
          </a:xfrm>
          <a:prstGeom prst="rect">
            <a:avLst/>
          </a:prstGeom>
        </p:spPr>
      </p:pic>
      <p:sp>
        <p:nvSpPr>
          <p:cNvPr id="1141" name="文字方塊 1140"/>
          <p:cNvSpPr txBox="1"/>
          <p:nvPr/>
        </p:nvSpPr>
        <p:spPr>
          <a:xfrm>
            <a:off x="1328733" y="5531315"/>
            <a:ext cx="2939224" cy="461665"/>
          </a:xfrm>
          <a:prstGeom prst="rect">
            <a:avLst/>
          </a:prstGeom>
          <a:noFill/>
        </p:spPr>
        <p:txBody>
          <a:bodyPr wrap="square" rtlCol="0">
            <a:spAutoFit/>
          </a:bodyPr>
          <a:lstStyle/>
          <a:p>
            <a:pPr algn="ct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Input color/depth</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
        <p:nvSpPr>
          <p:cNvPr id="1143" name="文字方塊 1142"/>
          <p:cNvSpPr txBox="1"/>
          <p:nvPr/>
        </p:nvSpPr>
        <p:spPr>
          <a:xfrm>
            <a:off x="9603418" y="5544000"/>
            <a:ext cx="2082988" cy="461665"/>
          </a:xfrm>
          <a:prstGeom prst="rect">
            <a:avLst/>
          </a:prstGeom>
          <a:noFill/>
        </p:spPr>
        <p:txBody>
          <a:bodyPr wrap="square" rtlCol="0">
            <a:spAutoFit/>
          </a:bodyPr>
          <a:lstStyle/>
          <a:p>
            <a:pPr algn="ct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reference</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1403214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7034411" cy="5113858"/>
          </a:xfrm>
        </p:spPr>
        <p:txBody>
          <a:bodyPr>
            <a:normAutofit/>
          </a:bodyPr>
          <a:lstStyle/>
          <a:p>
            <a:pPr>
              <a:lnSpc>
                <a:spcPct val="120000"/>
              </a:lnSpc>
            </a:pPr>
            <a:r>
              <a:rPr lang="en-US" altLang="zh-TW" sz="3200" dirty="0" smtClean="0">
                <a:latin typeface="Roboto" panose="02000000000000000000" pitchFamily="2" charset="0"/>
              </a:rPr>
              <a:t>(1</a:t>
            </a:r>
            <a:r>
              <a:rPr lang="en-US" altLang="zh-TW" sz="3200" baseline="30000" dirty="0" smtClean="0">
                <a:latin typeface="Roboto" panose="02000000000000000000" pitchFamily="2" charset="0"/>
              </a:rPr>
              <a:t>st</a:t>
            </a:r>
            <a:r>
              <a:rPr lang="en-US" altLang="zh-TW" sz="3200" dirty="0" smtClean="0">
                <a:latin typeface="Roboto" panose="02000000000000000000" pitchFamily="2" charset="0"/>
              </a:rPr>
              <a:t> Pass) Representative searching</a:t>
            </a:r>
          </a:p>
          <a:p>
            <a:pPr lvl="1">
              <a:lnSpc>
                <a:spcPct val="120000"/>
              </a:lnSpc>
            </a:pPr>
            <a:r>
              <a:rPr lang="en-US" altLang="zh-TW" sz="2800" b="1" dirty="0" smtClean="0">
                <a:latin typeface="Roboto" panose="02000000000000000000" pitchFamily="2" charset="0"/>
              </a:rPr>
              <a:t>Joint searching:</a:t>
            </a:r>
            <a:r>
              <a:rPr lang="en-US" altLang="zh-TW" sz="2800" dirty="0" smtClean="0">
                <a:latin typeface="Roboto" panose="02000000000000000000" pitchFamily="2" charset="0"/>
              </a:rPr>
              <a:t> reduce the number of required sampling directions</a:t>
            </a:r>
          </a:p>
          <a:p>
            <a:pPr lvl="2">
              <a:lnSpc>
                <a:spcPct val="120000"/>
              </a:lnSpc>
            </a:pPr>
            <a:r>
              <a:rPr lang="en-US" altLang="zh-TW" sz="2400" dirty="0" smtClean="0">
                <a:latin typeface="Roboto" panose="02000000000000000000" pitchFamily="2" charset="0"/>
              </a:rPr>
              <a:t>Stratify the search direction: choose a different initial </a:t>
            </a:r>
            <a:r>
              <a:rPr lang="en-US" altLang="zh-TW" sz="2400" dirty="0">
                <a:latin typeface="Roboto" panose="02000000000000000000" pitchFamily="2" charset="0"/>
              </a:rPr>
              <a:t>sampling directions so </a:t>
            </a:r>
            <a:r>
              <a:rPr lang="en-US" altLang="zh-TW" sz="2400" dirty="0" smtClean="0">
                <a:latin typeface="Roboto" panose="02000000000000000000" pitchFamily="2" charset="0"/>
              </a:rPr>
              <a:t>that </a:t>
            </a:r>
            <a:r>
              <a:rPr lang="en-US" altLang="zh-TW" sz="2400" dirty="0">
                <a:latin typeface="Roboto" panose="02000000000000000000" pitchFamily="2" charset="0"/>
              </a:rPr>
              <a:t>the adjacent pixels could discover different </a:t>
            </a:r>
            <a:r>
              <a:rPr lang="en-US" altLang="zh-TW" sz="2400" dirty="0" smtClean="0">
                <a:latin typeface="Roboto" panose="02000000000000000000" pitchFamily="2" charset="0"/>
              </a:rPr>
              <a:t>representatives</a:t>
            </a:r>
          </a:p>
          <a:p>
            <a:pPr lvl="2">
              <a:lnSpc>
                <a:spcPct val="120000"/>
              </a:lnSpc>
            </a:pPr>
            <a:r>
              <a:rPr lang="en-US" altLang="zh-TW" sz="2400" dirty="0" smtClean="0">
                <a:latin typeface="Roboto" panose="02000000000000000000" pitchFamily="2" charset="0"/>
              </a:rPr>
              <a:t>We use the following hash function: </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21</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a:solidFill>
                  <a:srgbClr val="7030A0"/>
                </a:solidFill>
                <a:latin typeface="Roboto" panose="02000000000000000000" pitchFamily="2" charset="0"/>
                <a:ea typeface="Roboto" panose="02000000000000000000" pitchFamily="2" charset="0"/>
              </a:rPr>
              <a:t>Shared Representative Filtering (SRF)</a:t>
            </a:r>
            <a:endParaRPr lang="zh-TW" altLang="en-US" b="1" dirty="0">
              <a:solidFill>
                <a:srgbClr val="7030A0"/>
              </a:solidFill>
              <a:latin typeface="Roboto" panose="02000000000000000000" pitchFamily="2" charset="0"/>
            </a:endParaRPr>
          </a:p>
        </p:txBody>
      </p:sp>
      <p:pic>
        <p:nvPicPr>
          <p:cNvPr id="2050" name="Picture 2" descr="https://latex.codecogs.com/gif.latex?%5Cdpi%7B300%7D%20%5Cleft%20%28%203%20*%20%5Cleft%20%28%20y%20%25%203%20%5Cright%20%29%20&amp;plus;%20x%20%25%209%20%5Cright%20%29%20*%20%5Cleft%20%28%20360%20/%20K%20%5Cright%20%29%20/%2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827" y="5210553"/>
            <a:ext cx="4321004" cy="322463"/>
          </a:xfrm>
          <a:prstGeom prst="rect">
            <a:avLst/>
          </a:prstGeom>
          <a:noFill/>
          <a:extLst>
            <a:ext uri="{909E8E84-426E-40DD-AFC4-6F175D3DCCD1}">
              <a14:hiddenFill xmlns:a14="http://schemas.microsoft.com/office/drawing/2010/main">
                <a:solidFill>
                  <a:srgbClr val="FFFFFF"/>
                </a:solidFill>
              </a14:hiddenFill>
            </a:ext>
          </a:extLst>
        </p:spPr>
      </p:pic>
      <p:grpSp>
        <p:nvGrpSpPr>
          <p:cNvPr id="265" name="群組 264"/>
          <p:cNvGrpSpPr/>
          <p:nvPr/>
        </p:nvGrpSpPr>
        <p:grpSpPr>
          <a:xfrm>
            <a:off x="8123800" y="1832400"/>
            <a:ext cx="3600000" cy="3600000"/>
            <a:chOff x="935660" y="464671"/>
            <a:chExt cx="5400000" cy="5400000"/>
          </a:xfrm>
        </p:grpSpPr>
        <p:sp>
          <p:nvSpPr>
            <p:cNvPr id="266" name="矩形 265"/>
            <p:cNvSpPr/>
            <p:nvPr/>
          </p:nvSpPr>
          <p:spPr>
            <a:xfrm>
              <a:off x="9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矩形 266"/>
            <p:cNvSpPr/>
            <p:nvPr/>
          </p:nvSpPr>
          <p:spPr>
            <a:xfrm>
              <a:off x="9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8" name="矩形 267"/>
            <p:cNvSpPr/>
            <p:nvPr/>
          </p:nvSpPr>
          <p:spPr>
            <a:xfrm>
              <a:off x="9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9" name="矩形 268"/>
            <p:cNvSpPr/>
            <p:nvPr/>
          </p:nvSpPr>
          <p:spPr>
            <a:xfrm>
              <a:off x="9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0" name="矩形 269"/>
            <p:cNvSpPr/>
            <p:nvPr/>
          </p:nvSpPr>
          <p:spPr>
            <a:xfrm>
              <a:off x="93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93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2" name="矩形 271"/>
            <p:cNvSpPr/>
            <p:nvPr/>
          </p:nvSpPr>
          <p:spPr>
            <a:xfrm>
              <a:off x="9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3" name="矩形 272"/>
            <p:cNvSpPr/>
            <p:nvPr/>
          </p:nvSpPr>
          <p:spPr>
            <a:xfrm>
              <a:off x="9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4" name="矩形 273"/>
            <p:cNvSpPr/>
            <p:nvPr/>
          </p:nvSpPr>
          <p:spPr>
            <a:xfrm>
              <a:off x="9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矩形 274"/>
            <p:cNvSpPr/>
            <p:nvPr/>
          </p:nvSpPr>
          <p:spPr>
            <a:xfrm>
              <a:off x="9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6" name="矩形 275"/>
            <p:cNvSpPr/>
            <p:nvPr/>
          </p:nvSpPr>
          <p:spPr>
            <a:xfrm>
              <a:off x="93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7" name="矩形 276"/>
            <p:cNvSpPr/>
            <p:nvPr/>
          </p:nvSpPr>
          <p:spPr>
            <a:xfrm>
              <a:off x="93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8" name="矩形 277"/>
            <p:cNvSpPr/>
            <p:nvPr/>
          </p:nvSpPr>
          <p:spPr>
            <a:xfrm>
              <a:off x="9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矩形 278"/>
            <p:cNvSpPr/>
            <p:nvPr/>
          </p:nvSpPr>
          <p:spPr>
            <a:xfrm>
              <a:off x="9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0" name="矩形 279"/>
            <p:cNvSpPr/>
            <p:nvPr/>
          </p:nvSpPr>
          <p:spPr>
            <a:xfrm>
              <a:off x="9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矩形 280"/>
            <p:cNvSpPr/>
            <p:nvPr/>
          </p:nvSpPr>
          <p:spPr>
            <a:xfrm>
              <a:off x="12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矩形 281"/>
            <p:cNvSpPr/>
            <p:nvPr/>
          </p:nvSpPr>
          <p:spPr>
            <a:xfrm>
              <a:off x="12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3" name="矩形 282"/>
            <p:cNvSpPr/>
            <p:nvPr/>
          </p:nvSpPr>
          <p:spPr>
            <a:xfrm>
              <a:off x="12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4" name="矩形 283"/>
            <p:cNvSpPr/>
            <p:nvPr/>
          </p:nvSpPr>
          <p:spPr>
            <a:xfrm>
              <a:off x="129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矩形 284"/>
            <p:cNvSpPr/>
            <p:nvPr/>
          </p:nvSpPr>
          <p:spPr>
            <a:xfrm>
              <a:off x="129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矩形 285"/>
            <p:cNvSpPr/>
            <p:nvPr/>
          </p:nvSpPr>
          <p:spPr>
            <a:xfrm>
              <a:off x="129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矩形 286"/>
            <p:cNvSpPr/>
            <p:nvPr/>
          </p:nvSpPr>
          <p:spPr>
            <a:xfrm>
              <a:off x="129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矩形 287"/>
            <p:cNvSpPr/>
            <p:nvPr/>
          </p:nvSpPr>
          <p:spPr>
            <a:xfrm>
              <a:off x="129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矩形 288"/>
            <p:cNvSpPr/>
            <p:nvPr/>
          </p:nvSpPr>
          <p:spPr>
            <a:xfrm>
              <a:off x="129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矩形 289"/>
            <p:cNvSpPr/>
            <p:nvPr/>
          </p:nvSpPr>
          <p:spPr>
            <a:xfrm>
              <a:off x="129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矩形 290"/>
            <p:cNvSpPr/>
            <p:nvPr/>
          </p:nvSpPr>
          <p:spPr>
            <a:xfrm>
              <a:off x="129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2" name="矩形 291"/>
            <p:cNvSpPr/>
            <p:nvPr/>
          </p:nvSpPr>
          <p:spPr>
            <a:xfrm>
              <a:off x="129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3" name="矩形 292"/>
            <p:cNvSpPr/>
            <p:nvPr/>
          </p:nvSpPr>
          <p:spPr>
            <a:xfrm>
              <a:off x="12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4" name="矩形 293"/>
            <p:cNvSpPr/>
            <p:nvPr/>
          </p:nvSpPr>
          <p:spPr>
            <a:xfrm>
              <a:off x="12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5" name="矩形 294"/>
            <p:cNvSpPr/>
            <p:nvPr/>
          </p:nvSpPr>
          <p:spPr>
            <a:xfrm>
              <a:off x="12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矩形 295"/>
            <p:cNvSpPr/>
            <p:nvPr/>
          </p:nvSpPr>
          <p:spPr>
            <a:xfrm>
              <a:off x="16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7" name="矩形 296"/>
            <p:cNvSpPr/>
            <p:nvPr/>
          </p:nvSpPr>
          <p:spPr>
            <a:xfrm>
              <a:off x="16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8" name="矩形 297"/>
            <p:cNvSpPr/>
            <p:nvPr/>
          </p:nvSpPr>
          <p:spPr>
            <a:xfrm>
              <a:off x="16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9" name="矩形 298"/>
            <p:cNvSpPr/>
            <p:nvPr/>
          </p:nvSpPr>
          <p:spPr>
            <a:xfrm>
              <a:off x="165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矩形 299"/>
            <p:cNvSpPr/>
            <p:nvPr/>
          </p:nvSpPr>
          <p:spPr>
            <a:xfrm>
              <a:off x="165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1" name="矩形 300"/>
            <p:cNvSpPr/>
            <p:nvPr/>
          </p:nvSpPr>
          <p:spPr>
            <a:xfrm>
              <a:off x="165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矩形 301"/>
            <p:cNvSpPr/>
            <p:nvPr/>
          </p:nvSpPr>
          <p:spPr>
            <a:xfrm>
              <a:off x="16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3" name="矩形 302"/>
            <p:cNvSpPr/>
            <p:nvPr/>
          </p:nvSpPr>
          <p:spPr>
            <a:xfrm>
              <a:off x="16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4" name="矩形 303"/>
            <p:cNvSpPr/>
            <p:nvPr/>
          </p:nvSpPr>
          <p:spPr>
            <a:xfrm>
              <a:off x="16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5" name="矩形 304"/>
            <p:cNvSpPr/>
            <p:nvPr/>
          </p:nvSpPr>
          <p:spPr>
            <a:xfrm>
              <a:off x="165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6" name="矩形 305"/>
            <p:cNvSpPr/>
            <p:nvPr/>
          </p:nvSpPr>
          <p:spPr>
            <a:xfrm>
              <a:off x="165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7" name="矩形 306"/>
            <p:cNvSpPr/>
            <p:nvPr/>
          </p:nvSpPr>
          <p:spPr>
            <a:xfrm>
              <a:off x="165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8" name="矩形 307"/>
            <p:cNvSpPr/>
            <p:nvPr/>
          </p:nvSpPr>
          <p:spPr>
            <a:xfrm>
              <a:off x="165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9" name="矩形 308"/>
            <p:cNvSpPr/>
            <p:nvPr/>
          </p:nvSpPr>
          <p:spPr>
            <a:xfrm>
              <a:off x="16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0" name="矩形 309"/>
            <p:cNvSpPr/>
            <p:nvPr/>
          </p:nvSpPr>
          <p:spPr>
            <a:xfrm>
              <a:off x="16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1" name="矩形 310"/>
            <p:cNvSpPr/>
            <p:nvPr/>
          </p:nvSpPr>
          <p:spPr>
            <a:xfrm>
              <a:off x="20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2" name="矩形 311"/>
            <p:cNvSpPr/>
            <p:nvPr/>
          </p:nvSpPr>
          <p:spPr>
            <a:xfrm>
              <a:off x="20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3" name="矩形 312"/>
            <p:cNvSpPr/>
            <p:nvPr/>
          </p:nvSpPr>
          <p:spPr>
            <a:xfrm>
              <a:off x="20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4" name="矩形 313"/>
            <p:cNvSpPr/>
            <p:nvPr/>
          </p:nvSpPr>
          <p:spPr>
            <a:xfrm>
              <a:off x="201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201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6" name="矩形 315"/>
            <p:cNvSpPr/>
            <p:nvPr/>
          </p:nvSpPr>
          <p:spPr>
            <a:xfrm>
              <a:off x="20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7" name="矩形 316"/>
            <p:cNvSpPr/>
            <p:nvPr/>
          </p:nvSpPr>
          <p:spPr>
            <a:xfrm>
              <a:off x="20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8" name="矩形 317"/>
            <p:cNvSpPr/>
            <p:nvPr/>
          </p:nvSpPr>
          <p:spPr>
            <a:xfrm>
              <a:off x="20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9" name="矩形 318"/>
            <p:cNvSpPr/>
            <p:nvPr/>
          </p:nvSpPr>
          <p:spPr>
            <a:xfrm>
              <a:off x="20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0" name="矩形 319"/>
            <p:cNvSpPr/>
            <p:nvPr/>
          </p:nvSpPr>
          <p:spPr>
            <a:xfrm>
              <a:off x="20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1" name="矩形 320"/>
            <p:cNvSpPr/>
            <p:nvPr/>
          </p:nvSpPr>
          <p:spPr>
            <a:xfrm>
              <a:off x="201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2" name="矩形 321"/>
            <p:cNvSpPr/>
            <p:nvPr/>
          </p:nvSpPr>
          <p:spPr>
            <a:xfrm>
              <a:off x="201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3" name="矩形 322"/>
            <p:cNvSpPr/>
            <p:nvPr/>
          </p:nvSpPr>
          <p:spPr>
            <a:xfrm>
              <a:off x="20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4" name="矩形 323"/>
            <p:cNvSpPr/>
            <p:nvPr/>
          </p:nvSpPr>
          <p:spPr>
            <a:xfrm>
              <a:off x="20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5" name="矩形 324"/>
            <p:cNvSpPr/>
            <p:nvPr/>
          </p:nvSpPr>
          <p:spPr>
            <a:xfrm>
              <a:off x="20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6" name="矩形 325"/>
            <p:cNvSpPr/>
            <p:nvPr/>
          </p:nvSpPr>
          <p:spPr>
            <a:xfrm>
              <a:off x="237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7" name="矩形 326"/>
            <p:cNvSpPr/>
            <p:nvPr/>
          </p:nvSpPr>
          <p:spPr>
            <a:xfrm>
              <a:off x="237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8" name="矩形 327"/>
            <p:cNvSpPr/>
            <p:nvPr/>
          </p:nvSpPr>
          <p:spPr>
            <a:xfrm>
              <a:off x="23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矩形 328"/>
            <p:cNvSpPr/>
            <p:nvPr/>
          </p:nvSpPr>
          <p:spPr>
            <a:xfrm>
              <a:off x="237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矩形 329"/>
            <p:cNvSpPr/>
            <p:nvPr/>
          </p:nvSpPr>
          <p:spPr>
            <a:xfrm>
              <a:off x="237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1" name="矩形 330"/>
            <p:cNvSpPr/>
            <p:nvPr/>
          </p:nvSpPr>
          <p:spPr>
            <a:xfrm>
              <a:off x="23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2" name="矩形 331"/>
            <p:cNvSpPr/>
            <p:nvPr/>
          </p:nvSpPr>
          <p:spPr>
            <a:xfrm>
              <a:off x="23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3" name="矩形 332"/>
            <p:cNvSpPr/>
            <p:nvPr/>
          </p:nvSpPr>
          <p:spPr>
            <a:xfrm>
              <a:off x="23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4" name="矩形 333"/>
            <p:cNvSpPr/>
            <p:nvPr/>
          </p:nvSpPr>
          <p:spPr>
            <a:xfrm>
              <a:off x="23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5" name="矩形 334"/>
            <p:cNvSpPr/>
            <p:nvPr/>
          </p:nvSpPr>
          <p:spPr>
            <a:xfrm>
              <a:off x="23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6" name="矩形 335"/>
            <p:cNvSpPr/>
            <p:nvPr/>
          </p:nvSpPr>
          <p:spPr>
            <a:xfrm>
              <a:off x="237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7" name="矩形 336"/>
            <p:cNvSpPr/>
            <p:nvPr/>
          </p:nvSpPr>
          <p:spPr>
            <a:xfrm>
              <a:off x="237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8" name="矩形 337"/>
            <p:cNvSpPr/>
            <p:nvPr/>
          </p:nvSpPr>
          <p:spPr>
            <a:xfrm>
              <a:off x="23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9" name="矩形 338"/>
            <p:cNvSpPr/>
            <p:nvPr/>
          </p:nvSpPr>
          <p:spPr>
            <a:xfrm>
              <a:off x="237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矩形 339"/>
            <p:cNvSpPr/>
            <p:nvPr/>
          </p:nvSpPr>
          <p:spPr>
            <a:xfrm>
              <a:off x="237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矩形 340"/>
            <p:cNvSpPr/>
            <p:nvPr/>
          </p:nvSpPr>
          <p:spPr>
            <a:xfrm>
              <a:off x="27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2" name="矩形 341"/>
            <p:cNvSpPr/>
            <p:nvPr/>
          </p:nvSpPr>
          <p:spPr>
            <a:xfrm>
              <a:off x="27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3" name="矩形 342"/>
            <p:cNvSpPr/>
            <p:nvPr/>
          </p:nvSpPr>
          <p:spPr>
            <a:xfrm>
              <a:off x="27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4" name="矩形 343"/>
            <p:cNvSpPr/>
            <p:nvPr/>
          </p:nvSpPr>
          <p:spPr>
            <a:xfrm>
              <a:off x="27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5" name="矩形 344"/>
            <p:cNvSpPr/>
            <p:nvPr/>
          </p:nvSpPr>
          <p:spPr>
            <a:xfrm>
              <a:off x="273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6" name="矩形 345"/>
            <p:cNvSpPr/>
            <p:nvPr/>
          </p:nvSpPr>
          <p:spPr>
            <a:xfrm>
              <a:off x="273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7" name="矩形 346"/>
            <p:cNvSpPr/>
            <p:nvPr/>
          </p:nvSpPr>
          <p:spPr>
            <a:xfrm>
              <a:off x="273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8" name="矩形 347"/>
            <p:cNvSpPr/>
            <p:nvPr/>
          </p:nvSpPr>
          <p:spPr>
            <a:xfrm>
              <a:off x="273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9" name="矩形 348"/>
            <p:cNvSpPr/>
            <p:nvPr/>
          </p:nvSpPr>
          <p:spPr>
            <a:xfrm>
              <a:off x="273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0" name="矩形 349"/>
            <p:cNvSpPr/>
            <p:nvPr/>
          </p:nvSpPr>
          <p:spPr>
            <a:xfrm>
              <a:off x="273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1" name="矩形 350"/>
            <p:cNvSpPr/>
            <p:nvPr/>
          </p:nvSpPr>
          <p:spPr>
            <a:xfrm>
              <a:off x="273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2" name="矩形 351"/>
            <p:cNvSpPr/>
            <p:nvPr/>
          </p:nvSpPr>
          <p:spPr>
            <a:xfrm>
              <a:off x="273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3" name="矩形 352"/>
            <p:cNvSpPr/>
            <p:nvPr/>
          </p:nvSpPr>
          <p:spPr>
            <a:xfrm>
              <a:off x="27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4" name="矩形 353"/>
            <p:cNvSpPr/>
            <p:nvPr/>
          </p:nvSpPr>
          <p:spPr>
            <a:xfrm>
              <a:off x="27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5" name="矩形 354"/>
            <p:cNvSpPr/>
            <p:nvPr/>
          </p:nvSpPr>
          <p:spPr>
            <a:xfrm>
              <a:off x="27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6" name="矩形 355"/>
            <p:cNvSpPr/>
            <p:nvPr/>
          </p:nvSpPr>
          <p:spPr>
            <a:xfrm>
              <a:off x="30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7" name="矩形 356"/>
            <p:cNvSpPr/>
            <p:nvPr/>
          </p:nvSpPr>
          <p:spPr>
            <a:xfrm>
              <a:off x="30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8" name="矩形 357"/>
            <p:cNvSpPr/>
            <p:nvPr/>
          </p:nvSpPr>
          <p:spPr>
            <a:xfrm>
              <a:off x="30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9" name="矩形 358"/>
            <p:cNvSpPr/>
            <p:nvPr/>
          </p:nvSpPr>
          <p:spPr>
            <a:xfrm>
              <a:off x="309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309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1" name="矩形 360"/>
            <p:cNvSpPr/>
            <p:nvPr/>
          </p:nvSpPr>
          <p:spPr>
            <a:xfrm>
              <a:off x="309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2" name="矩形 361"/>
            <p:cNvSpPr/>
            <p:nvPr/>
          </p:nvSpPr>
          <p:spPr>
            <a:xfrm>
              <a:off x="309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3" name="矩形 362"/>
            <p:cNvSpPr/>
            <p:nvPr/>
          </p:nvSpPr>
          <p:spPr>
            <a:xfrm>
              <a:off x="309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4" name="矩形 363"/>
            <p:cNvSpPr/>
            <p:nvPr/>
          </p:nvSpPr>
          <p:spPr>
            <a:xfrm>
              <a:off x="309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5" name="矩形 364"/>
            <p:cNvSpPr/>
            <p:nvPr/>
          </p:nvSpPr>
          <p:spPr>
            <a:xfrm>
              <a:off x="309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6" name="矩形 365"/>
            <p:cNvSpPr/>
            <p:nvPr/>
          </p:nvSpPr>
          <p:spPr>
            <a:xfrm>
              <a:off x="309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7" name="矩形 366"/>
            <p:cNvSpPr/>
            <p:nvPr/>
          </p:nvSpPr>
          <p:spPr>
            <a:xfrm>
              <a:off x="309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8" name="矩形 367"/>
            <p:cNvSpPr/>
            <p:nvPr/>
          </p:nvSpPr>
          <p:spPr>
            <a:xfrm>
              <a:off x="30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9" name="矩形 368"/>
            <p:cNvSpPr/>
            <p:nvPr/>
          </p:nvSpPr>
          <p:spPr>
            <a:xfrm>
              <a:off x="30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0" name="矩形 369"/>
            <p:cNvSpPr/>
            <p:nvPr/>
          </p:nvSpPr>
          <p:spPr>
            <a:xfrm>
              <a:off x="30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1" name="矩形 370"/>
            <p:cNvSpPr/>
            <p:nvPr/>
          </p:nvSpPr>
          <p:spPr>
            <a:xfrm>
              <a:off x="34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2" name="矩形 371"/>
            <p:cNvSpPr/>
            <p:nvPr/>
          </p:nvSpPr>
          <p:spPr>
            <a:xfrm>
              <a:off x="34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3" name="矩形 372"/>
            <p:cNvSpPr/>
            <p:nvPr/>
          </p:nvSpPr>
          <p:spPr>
            <a:xfrm>
              <a:off x="34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4" name="矩形 373"/>
            <p:cNvSpPr/>
            <p:nvPr/>
          </p:nvSpPr>
          <p:spPr>
            <a:xfrm>
              <a:off x="345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5" name="矩形 374"/>
            <p:cNvSpPr/>
            <p:nvPr/>
          </p:nvSpPr>
          <p:spPr>
            <a:xfrm>
              <a:off x="345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6" name="矩形 375"/>
            <p:cNvSpPr/>
            <p:nvPr/>
          </p:nvSpPr>
          <p:spPr>
            <a:xfrm>
              <a:off x="345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7" name="矩形 376"/>
            <p:cNvSpPr/>
            <p:nvPr/>
          </p:nvSpPr>
          <p:spPr>
            <a:xfrm>
              <a:off x="345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8" name="矩形 377"/>
            <p:cNvSpPr/>
            <p:nvPr/>
          </p:nvSpPr>
          <p:spPr>
            <a:xfrm>
              <a:off x="345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9" name="矩形 378"/>
            <p:cNvSpPr/>
            <p:nvPr/>
          </p:nvSpPr>
          <p:spPr>
            <a:xfrm>
              <a:off x="345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0" name="矩形 379"/>
            <p:cNvSpPr/>
            <p:nvPr/>
          </p:nvSpPr>
          <p:spPr>
            <a:xfrm>
              <a:off x="345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1" name="矩形 380"/>
            <p:cNvSpPr/>
            <p:nvPr/>
          </p:nvSpPr>
          <p:spPr>
            <a:xfrm>
              <a:off x="345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2" name="矩形 381"/>
            <p:cNvSpPr/>
            <p:nvPr/>
          </p:nvSpPr>
          <p:spPr>
            <a:xfrm>
              <a:off x="345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3" name="矩形 382"/>
            <p:cNvSpPr/>
            <p:nvPr/>
          </p:nvSpPr>
          <p:spPr>
            <a:xfrm>
              <a:off x="3455660"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4" name="矩形 383"/>
            <p:cNvSpPr/>
            <p:nvPr/>
          </p:nvSpPr>
          <p:spPr>
            <a:xfrm>
              <a:off x="34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5" name="矩形 384"/>
            <p:cNvSpPr/>
            <p:nvPr/>
          </p:nvSpPr>
          <p:spPr>
            <a:xfrm>
              <a:off x="34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6" name="矩形 385"/>
            <p:cNvSpPr/>
            <p:nvPr/>
          </p:nvSpPr>
          <p:spPr>
            <a:xfrm>
              <a:off x="38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7" name="矩形 386"/>
            <p:cNvSpPr/>
            <p:nvPr/>
          </p:nvSpPr>
          <p:spPr>
            <a:xfrm>
              <a:off x="38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8" name="矩形 387"/>
            <p:cNvSpPr/>
            <p:nvPr/>
          </p:nvSpPr>
          <p:spPr>
            <a:xfrm>
              <a:off x="38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9" name="矩形 388"/>
            <p:cNvSpPr/>
            <p:nvPr/>
          </p:nvSpPr>
          <p:spPr>
            <a:xfrm>
              <a:off x="381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0" name="矩形 389"/>
            <p:cNvSpPr/>
            <p:nvPr/>
          </p:nvSpPr>
          <p:spPr>
            <a:xfrm>
              <a:off x="381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1" name="矩形 390"/>
            <p:cNvSpPr/>
            <p:nvPr/>
          </p:nvSpPr>
          <p:spPr>
            <a:xfrm>
              <a:off x="381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2" name="矩形 391"/>
            <p:cNvSpPr/>
            <p:nvPr/>
          </p:nvSpPr>
          <p:spPr>
            <a:xfrm>
              <a:off x="381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3" name="矩形 392"/>
            <p:cNvSpPr/>
            <p:nvPr/>
          </p:nvSpPr>
          <p:spPr>
            <a:xfrm>
              <a:off x="381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4" name="矩形 393"/>
            <p:cNvSpPr/>
            <p:nvPr/>
          </p:nvSpPr>
          <p:spPr>
            <a:xfrm>
              <a:off x="38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5" name="矩形 394"/>
            <p:cNvSpPr/>
            <p:nvPr/>
          </p:nvSpPr>
          <p:spPr>
            <a:xfrm>
              <a:off x="38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6" name="矩形 395"/>
            <p:cNvSpPr/>
            <p:nvPr/>
          </p:nvSpPr>
          <p:spPr>
            <a:xfrm>
              <a:off x="381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7" name="矩形 396"/>
            <p:cNvSpPr/>
            <p:nvPr/>
          </p:nvSpPr>
          <p:spPr>
            <a:xfrm>
              <a:off x="381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38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9" name="矩形 398"/>
            <p:cNvSpPr/>
            <p:nvPr/>
          </p:nvSpPr>
          <p:spPr>
            <a:xfrm>
              <a:off x="38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0" name="矩形 399"/>
            <p:cNvSpPr/>
            <p:nvPr/>
          </p:nvSpPr>
          <p:spPr>
            <a:xfrm>
              <a:off x="38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1" name="矩形 400"/>
            <p:cNvSpPr/>
            <p:nvPr/>
          </p:nvSpPr>
          <p:spPr>
            <a:xfrm>
              <a:off x="41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2" name="矩形 401"/>
            <p:cNvSpPr/>
            <p:nvPr/>
          </p:nvSpPr>
          <p:spPr>
            <a:xfrm>
              <a:off x="41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3" name="矩形 402"/>
            <p:cNvSpPr/>
            <p:nvPr/>
          </p:nvSpPr>
          <p:spPr>
            <a:xfrm>
              <a:off x="41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4" name="矩形 403"/>
            <p:cNvSpPr/>
            <p:nvPr/>
          </p:nvSpPr>
          <p:spPr>
            <a:xfrm>
              <a:off x="41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5" name="矩形 404"/>
            <p:cNvSpPr/>
            <p:nvPr/>
          </p:nvSpPr>
          <p:spPr>
            <a:xfrm>
              <a:off x="41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6" name="矩形 405"/>
            <p:cNvSpPr/>
            <p:nvPr/>
          </p:nvSpPr>
          <p:spPr>
            <a:xfrm>
              <a:off x="41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矩形 406"/>
            <p:cNvSpPr/>
            <p:nvPr/>
          </p:nvSpPr>
          <p:spPr>
            <a:xfrm>
              <a:off x="41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8" name="矩形 407"/>
            <p:cNvSpPr/>
            <p:nvPr/>
          </p:nvSpPr>
          <p:spPr>
            <a:xfrm>
              <a:off x="41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9" name="矩形 408"/>
            <p:cNvSpPr/>
            <p:nvPr/>
          </p:nvSpPr>
          <p:spPr>
            <a:xfrm>
              <a:off x="41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0" name="矩形 409"/>
            <p:cNvSpPr/>
            <p:nvPr/>
          </p:nvSpPr>
          <p:spPr>
            <a:xfrm>
              <a:off x="41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1" name="矩形 410"/>
            <p:cNvSpPr/>
            <p:nvPr/>
          </p:nvSpPr>
          <p:spPr>
            <a:xfrm>
              <a:off x="41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2" name="矩形 411"/>
            <p:cNvSpPr/>
            <p:nvPr/>
          </p:nvSpPr>
          <p:spPr>
            <a:xfrm>
              <a:off x="41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3" name="矩形 412"/>
            <p:cNvSpPr/>
            <p:nvPr/>
          </p:nvSpPr>
          <p:spPr>
            <a:xfrm>
              <a:off x="41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4" name="矩形 413"/>
            <p:cNvSpPr/>
            <p:nvPr/>
          </p:nvSpPr>
          <p:spPr>
            <a:xfrm>
              <a:off x="41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5" name="矩形 414"/>
            <p:cNvSpPr/>
            <p:nvPr/>
          </p:nvSpPr>
          <p:spPr>
            <a:xfrm>
              <a:off x="41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6" name="矩形 415"/>
            <p:cNvSpPr/>
            <p:nvPr/>
          </p:nvSpPr>
          <p:spPr>
            <a:xfrm>
              <a:off x="453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7" name="矩形 416"/>
            <p:cNvSpPr/>
            <p:nvPr/>
          </p:nvSpPr>
          <p:spPr>
            <a:xfrm>
              <a:off x="453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矩形 417"/>
            <p:cNvSpPr/>
            <p:nvPr/>
          </p:nvSpPr>
          <p:spPr>
            <a:xfrm>
              <a:off x="45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9" name="矩形 418"/>
            <p:cNvSpPr/>
            <p:nvPr/>
          </p:nvSpPr>
          <p:spPr>
            <a:xfrm>
              <a:off x="45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0" name="矩形 419"/>
            <p:cNvSpPr/>
            <p:nvPr/>
          </p:nvSpPr>
          <p:spPr>
            <a:xfrm>
              <a:off x="45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矩形 420"/>
            <p:cNvSpPr/>
            <p:nvPr/>
          </p:nvSpPr>
          <p:spPr>
            <a:xfrm>
              <a:off x="45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2" name="矩形 421"/>
            <p:cNvSpPr/>
            <p:nvPr/>
          </p:nvSpPr>
          <p:spPr>
            <a:xfrm>
              <a:off x="45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3" name="矩形 422"/>
            <p:cNvSpPr/>
            <p:nvPr/>
          </p:nvSpPr>
          <p:spPr>
            <a:xfrm>
              <a:off x="45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4" name="矩形 423"/>
            <p:cNvSpPr/>
            <p:nvPr/>
          </p:nvSpPr>
          <p:spPr>
            <a:xfrm>
              <a:off x="45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5" name="矩形 424"/>
            <p:cNvSpPr/>
            <p:nvPr/>
          </p:nvSpPr>
          <p:spPr>
            <a:xfrm>
              <a:off x="45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6" name="矩形 425"/>
            <p:cNvSpPr/>
            <p:nvPr/>
          </p:nvSpPr>
          <p:spPr>
            <a:xfrm>
              <a:off x="45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7" name="矩形 426"/>
            <p:cNvSpPr/>
            <p:nvPr/>
          </p:nvSpPr>
          <p:spPr>
            <a:xfrm>
              <a:off x="45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矩形 427"/>
            <p:cNvSpPr/>
            <p:nvPr/>
          </p:nvSpPr>
          <p:spPr>
            <a:xfrm>
              <a:off x="45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矩形 428"/>
            <p:cNvSpPr/>
            <p:nvPr/>
          </p:nvSpPr>
          <p:spPr>
            <a:xfrm>
              <a:off x="453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0" name="矩形 429"/>
            <p:cNvSpPr/>
            <p:nvPr/>
          </p:nvSpPr>
          <p:spPr>
            <a:xfrm>
              <a:off x="453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1" name="矩形 430"/>
            <p:cNvSpPr/>
            <p:nvPr/>
          </p:nvSpPr>
          <p:spPr>
            <a:xfrm>
              <a:off x="489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2" name="矩形 431"/>
            <p:cNvSpPr/>
            <p:nvPr/>
          </p:nvSpPr>
          <p:spPr>
            <a:xfrm>
              <a:off x="489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3" name="矩形 432"/>
            <p:cNvSpPr/>
            <p:nvPr/>
          </p:nvSpPr>
          <p:spPr>
            <a:xfrm>
              <a:off x="48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48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5" name="矩形 434"/>
            <p:cNvSpPr/>
            <p:nvPr/>
          </p:nvSpPr>
          <p:spPr>
            <a:xfrm>
              <a:off x="48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6" name="矩形 435"/>
            <p:cNvSpPr/>
            <p:nvPr/>
          </p:nvSpPr>
          <p:spPr>
            <a:xfrm>
              <a:off x="48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7" name="矩形 436"/>
            <p:cNvSpPr/>
            <p:nvPr/>
          </p:nvSpPr>
          <p:spPr>
            <a:xfrm>
              <a:off x="48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8" name="矩形 437"/>
            <p:cNvSpPr/>
            <p:nvPr/>
          </p:nvSpPr>
          <p:spPr>
            <a:xfrm>
              <a:off x="48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9" name="矩形 438"/>
            <p:cNvSpPr/>
            <p:nvPr/>
          </p:nvSpPr>
          <p:spPr>
            <a:xfrm>
              <a:off x="48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0" name="矩形 439"/>
            <p:cNvSpPr/>
            <p:nvPr/>
          </p:nvSpPr>
          <p:spPr>
            <a:xfrm>
              <a:off x="48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1" name="矩形 440"/>
            <p:cNvSpPr/>
            <p:nvPr/>
          </p:nvSpPr>
          <p:spPr>
            <a:xfrm>
              <a:off x="48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2" name="矩形 441"/>
            <p:cNvSpPr/>
            <p:nvPr/>
          </p:nvSpPr>
          <p:spPr>
            <a:xfrm>
              <a:off x="48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3" name="矩形 442"/>
            <p:cNvSpPr/>
            <p:nvPr/>
          </p:nvSpPr>
          <p:spPr>
            <a:xfrm>
              <a:off x="48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4" name="矩形 443"/>
            <p:cNvSpPr/>
            <p:nvPr/>
          </p:nvSpPr>
          <p:spPr>
            <a:xfrm>
              <a:off x="489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5" name="矩形 444"/>
            <p:cNvSpPr/>
            <p:nvPr/>
          </p:nvSpPr>
          <p:spPr>
            <a:xfrm>
              <a:off x="489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6" name="矩形 445"/>
            <p:cNvSpPr/>
            <p:nvPr/>
          </p:nvSpPr>
          <p:spPr>
            <a:xfrm>
              <a:off x="525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7" name="矩形 446"/>
            <p:cNvSpPr/>
            <p:nvPr/>
          </p:nvSpPr>
          <p:spPr>
            <a:xfrm>
              <a:off x="525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8" name="矩形 447"/>
            <p:cNvSpPr/>
            <p:nvPr/>
          </p:nvSpPr>
          <p:spPr>
            <a:xfrm>
              <a:off x="52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9" name="矩形 448"/>
            <p:cNvSpPr/>
            <p:nvPr/>
          </p:nvSpPr>
          <p:spPr>
            <a:xfrm>
              <a:off x="52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0" name="矩形 449"/>
            <p:cNvSpPr/>
            <p:nvPr/>
          </p:nvSpPr>
          <p:spPr>
            <a:xfrm>
              <a:off x="52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1" name="矩形 450"/>
            <p:cNvSpPr/>
            <p:nvPr/>
          </p:nvSpPr>
          <p:spPr>
            <a:xfrm>
              <a:off x="52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2" name="矩形 451"/>
            <p:cNvSpPr/>
            <p:nvPr/>
          </p:nvSpPr>
          <p:spPr>
            <a:xfrm>
              <a:off x="525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3" name="矩形 452"/>
            <p:cNvSpPr/>
            <p:nvPr/>
          </p:nvSpPr>
          <p:spPr>
            <a:xfrm>
              <a:off x="525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4" name="矩形 453"/>
            <p:cNvSpPr/>
            <p:nvPr/>
          </p:nvSpPr>
          <p:spPr>
            <a:xfrm>
              <a:off x="525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5" name="矩形 454"/>
            <p:cNvSpPr/>
            <p:nvPr/>
          </p:nvSpPr>
          <p:spPr>
            <a:xfrm>
              <a:off x="52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6" name="矩形 455"/>
            <p:cNvSpPr/>
            <p:nvPr/>
          </p:nvSpPr>
          <p:spPr>
            <a:xfrm>
              <a:off x="52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7" name="矩形 456"/>
            <p:cNvSpPr/>
            <p:nvPr/>
          </p:nvSpPr>
          <p:spPr>
            <a:xfrm>
              <a:off x="52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8" name="矩形 457"/>
            <p:cNvSpPr/>
            <p:nvPr/>
          </p:nvSpPr>
          <p:spPr>
            <a:xfrm>
              <a:off x="52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9" name="矩形 458"/>
            <p:cNvSpPr/>
            <p:nvPr/>
          </p:nvSpPr>
          <p:spPr>
            <a:xfrm>
              <a:off x="525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0" name="矩形 459"/>
            <p:cNvSpPr/>
            <p:nvPr/>
          </p:nvSpPr>
          <p:spPr>
            <a:xfrm>
              <a:off x="525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1" name="矩形 460"/>
            <p:cNvSpPr/>
            <p:nvPr/>
          </p:nvSpPr>
          <p:spPr>
            <a:xfrm>
              <a:off x="561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2" name="矩形 461"/>
            <p:cNvSpPr/>
            <p:nvPr/>
          </p:nvSpPr>
          <p:spPr>
            <a:xfrm>
              <a:off x="561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3" name="矩形 462"/>
            <p:cNvSpPr/>
            <p:nvPr/>
          </p:nvSpPr>
          <p:spPr>
            <a:xfrm>
              <a:off x="56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矩形 463"/>
            <p:cNvSpPr/>
            <p:nvPr/>
          </p:nvSpPr>
          <p:spPr>
            <a:xfrm>
              <a:off x="56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矩形 464"/>
            <p:cNvSpPr/>
            <p:nvPr/>
          </p:nvSpPr>
          <p:spPr>
            <a:xfrm>
              <a:off x="56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6" name="矩形 465"/>
            <p:cNvSpPr/>
            <p:nvPr/>
          </p:nvSpPr>
          <p:spPr>
            <a:xfrm>
              <a:off x="561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561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矩形 467"/>
            <p:cNvSpPr/>
            <p:nvPr/>
          </p:nvSpPr>
          <p:spPr>
            <a:xfrm>
              <a:off x="561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矩形 468"/>
            <p:cNvSpPr/>
            <p:nvPr/>
          </p:nvSpPr>
          <p:spPr>
            <a:xfrm>
              <a:off x="561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561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1" name="矩形 470"/>
            <p:cNvSpPr/>
            <p:nvPr/>
          </p:nvSpPr>
          <p:spPr>
            <a:xfrm>
              <a:off x="56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2" name="矩形 471"/>
            <p:cNvSpPr/>
            <p:nvPr/>
          </p:nvSpPr>
          <p:spPr>
            <a:xfrm>
              <a:off x="56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3" name="矩形 472"/>
            <p:cNvSpPr/>
            <p:nvPr/>
          </p:nvSpPr>
          <p:spPr>
            <a:xfrm>
              <a:off x="56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4" name="矩形 473"/>
            <p:cNvSpPr/>
            <p:nvPr/>
          </p:nvSpPr>
          <p:spPr>
            <a:xfrm>
              <a:off x="561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5" name="矩形 474"/>
            <p:cNvSpPr/>
            <p:nvPr/>
          </p:nvSpPr>
          <p:spPr>
            <a:xfrm>
              <a:off x="561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6" name="矩形 475"/>
            <p:cNvSpPr/>
            <p:nvPr/>
          </p:nvSpPr>
          <p:spPr>
            <a:xfrm>
              <a:off x="59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7" name="矩形 476"/>
            <p:cNvSpPr/>
            <p:nvPr/>
          </p:nvSpPr>
          <p:spPr>
            <a:xfrm>
              <a:off x="59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8" name="矩形 477"/>
            <p:cNvSpPr/>
            <p:nvPr/>
          </p:nvSpPr>
          <p:spPr>
            <a:xfrm>
              <a:off x="59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矩形 478"/>
            <p:cNvSpPr/>
            <p:nvPr/>
          </p:nvSpPr>
          <p:spPr>
            <a:xfrm>
              <a:off x="59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0" name="矩形 479"/>
            <p:cNvSpPr/>
            <p:nvPr/>
          </p:nvSpPr>
          <p:spPr>
            <a:xfrm>
              <a:off x="59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1" name="矩形 480"/>
            <p:cNvSpPr/>
            <p:nvPr/>
          </p:nvSpPr>
          <p:spPr>
            <a:xfrm>
              <a:off x="59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2" name="矩形 481"/>
            <p:cNvSpPr/>
            <p:nvPr/>
          </p:nvSpPr>
          <p:spPr>
            <a:xfrm>
              <a:off x="59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3" name="矩形 482"/>
            <p:cNvSpPr/>
            <p:nvPr/>
          </p:nvSpPr>
          <p:spPr>
            <a:xfrm>
              <a:off x="59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4" name="矩形 483"/>
            <p:cNvSpPr/>
            <p:nvPr/>
          </p:nvSpPr>
          <p:spPr>
            <a:xfrm>
              <a:off x="59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5" name="矩形 484"/>
            <p:cNvSpPr/>
            <p:nvPr/>
          </p:nvSpPr>
          <p:spPr>
            <a:xfrm>
              <a:off x="59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6" name="矩形 485"/>
            <p:cNvSpPr/>
            <p:nvPr/>
          </p:nvSpPr>
          <p:spPr>
            <a:xfrm>
              <a:off x="59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7" name="矩形 486"/>
            <p:cNvSpPr/>
            <p:nvPr/>
          </p:nvSpPr>
          <p:spPr>
            <a:xfrm>
              <a:off x="59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8" name="矩形 487"/>
            <p:cNvSpPr/>
            <p:nvPr/>
          </p:nvSpPr>
          <p:spPr>
            <a:xfrm>
              <a:off x="59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9" name="矩形 488"/>
            <p:cNvSpPr/>
            <p:nvPr/>
          </p:nvSpPr>
          <p:spPr>
            <a:xfrm>
              <a:off x="59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0" name="矩形 489"/>
            <p:cNvSpPr/>
            <p:nvPr/>
          </p:nvSpPr>
          <p:spPr>
            <a:xfrm>
              <a:off x="59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2" name="群組 501"/>
          <p:cNvGrpSpPr/>
          <p:nvPr/>
        </p:nvGrpSpPr>
        <p:grpSpPr>
          <a:xfrm>
            <a:off x="8834439" y="2314633"/>
            <a:ext cx="1923161" cy="2878700"/>
            <a:chOff x="2010919" y="1186621"/>
            <a:chExt cx="2884741" cy="4318050"/>
          </a:xfrm>
        </p:grpSpPr>
        <p:sp>
          <p:nvSpPr>
            <p:cNvPr id="503" name="矩形 502"/>
            <p:cNvSpPr/>
            <p:nvPr/>
          </p:nvSpPr>
          <p:spPr>
            <a:xfrm>
              <a:off x="3455660" y="2984671"/>
              <a:ext cx="360000" cy="360000"/>
            </a:xfrm>
            <a:prstGeom prst="rect">
              <a:avLst/>
            </a:prstGeom>
            <a:solidFill>
              <a:schemeClr val="accent4">
                <a:lumMod val="40000"/>
                <a:lumOff val="6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04" name="直線單箭頭接點 503"/>
            <p:cNvCxnSpPr/>
            <p:nvPr/>
          </p:nvCxnSpPr>
          <p:spPr>
            <a:xfrm flipV="1">
              <a:off x="3634859" y="1544671"/>
              <a:ext cx="801" cy="1440000"/>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5" name="直線單箭頭接點 504"/>
            <p:cNvCxnSpPr/>
            <p:nvPr/>
          </p:nvCxnSpPr>
          <p:spPr>
            <a:xfrm>
              <a:off x="3815660" y="3163469"/>
              <a:ext cx="720000" cy="1202"/>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6" name="直線單箭頭接點 505"/>
            <p:cNvCxnSpPr/>
            <p:nvPr/>
          </p:nvCxnSpPr>
          <p:spPr>
            <a:xfrm flipH="1">
              <a:off x="2375660" y="3162267"/>
              <a:ext cx="1079199" cy="2404"/>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7" name="直線單箭頭接點 506"/>
            <p:cNvCxnSpPr/>
            <p:nvPr/>
          </p:nvCxnSpPr>
          <p:spPr>
            <a:xfrm>
              <a:off x="3634859" y="3344671"/>
              <a:ext cx="801" cy="1800000"/>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8" name="矩形 507"/>
            <p:cNvSpPr/>
            <p:nvPr/>
          </p:nvSpPr>
          <p:spPr>
            <a:xfrm>
              <a:off x="3454859" y="1186621"/>
              <a:ext cx="360000" cy="3600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9" name="矩形 508"/>
            <p:cNvSpPr/>
            <p:nvPr/>
          </p:nvSpPr>
          <p:spPr>
            <a:xfrm>
              <a:off x="4535660" y="2982267"/>
              <a:ext cx="360000" cy="360000"/>
            </a:xfrm>
            <a:prstGeom prst="rect">
              <a:avLst/>
            </a:prstGeom>
            <a:solidFill>
              <a:schemeClr val="bg1">
                <a:lumMod val="7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0" name="矩形 509"/>
            <p:cNvSpPr/>
            <p:nvPr/>
          </p:nvSpPr>
          <p:spPr>
            <a:xfrm>
              <a:off x="3454859" y="5144671"/>
              <a:ext cx="360000" cy="3600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1" name="矩形 510"/>
            <p:cNvSpPr/>
            <p:nvPr/>
          </p:nvSpPr>
          <p:spPr>
            <a:xfrm>
              <a:off x="2010919" y="2982267"/>
              <a:ext cx="360000" cy="3600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2" name="五角星形 511"/>
            <p:cNvSpPr/>
            <p:nvPr/>
          </p:nvSpPr>
          <p:spPr>
            <a:xfrm>
              <a:off x="2100494" y="3072267"/>
              <a:ext cx="180000" cy="180000"/>
            </a:xfrm>
            <a:prstGeom prst="star5">
              <a:avLst/>
            </a:prstGeom>
            <a:solidFill>
              <a:srgbClr val="00B0F0"/>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91" name="群組 490"/>
          <p:cNvGrpSpPr/>
          <p:nvPr/>
        </p:nvGrpSpPr>
        <p:grpSpPr>
          <a:xfrm>
            <a:off x="8839411" y="2559035"/>
            <a:ext cx="1923290" cy="2161603"/>
            <a:chOff x="2018377" y="1542267"/>
            <a:chExt cx="2884935" cy="3242404"/>
          </a:xfrm>
        </p:grpSpPr>
        <p:cxnSp>
          <p:nvCxnSpPr>
            <p:cNvPr id="492" name="直線單箭頭接點 491"/>
            <p:cNvCxnSpPr/>
            <p:nvPr/>
          </p:nvCxnSpPr>
          <p:spPr>
            <a:xfrm>
              <a:off x="4194518" y="2993547"/>
              <a:ext cx="341142" cy="341142"/>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3" name="直線單箭頭接點 492"/>
            <p:cNvCxnSpPr/>
            <p:nvPr/>
          </p:nvCxnSpPr>
          <p:spPr>
            <a:xfrm flipH="1">
              <a:off x="2399995" y="2979116"/>
              <a:ext cx="1445344" cy="1445343"/>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4" name="直線單箭頭接點 493"/>
            <p:cNvCxnSpPr/>
            <p:nvPr/>
          </p:nvCxnSpPr>
          <p:spPr>
            <a:xfrm flipV="1">
              <a:off x="4176886" y="2262267"/>
              <a:ext cx="351122" cy="351124"/>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5" name="直線單箭頭接點 494"/>
            <p:cNvCxnSpPr/>
            <p:nvPr/>
          </p:nvCxnSpPr>
          <p:spPr>
            <a:xfrm flipH="1" flipV="1">
              <a:off x="3112705" y="1902267"/>
              <a:ext cx="721200" cy="721203"/>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3834518" y="2622267"/>
              <a:ext cx="360000" cy="360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7" name="矩形 496"/>
            <p:cNvSpPr/>
            <p:nvPr/>
          </p:nvSpPr>
          <p:spPr>
            <a:xfrm>
              <a:off x="2738791" y="1542267"/>
              <a:ext cx="360000" cy="360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8" name="五角星形 497"/>
            <p:cNvSpPr/>
            <p:nvPr/>
          </p:nvSpPr>
          <p:spPr>
            <a:xfrm>
              <a:off x="2832617" y="1632267"/>
              <a:ext cx="180000" cy="180000"/>
            </a:xfrm>
            <a:prstGeom prst="star5">
              <a:avLst/>
            </a:prstGeom>
            <a:solidFill>
              <a:srgbClr val="92D050"/>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9" name="矩形 498"/>
            <p:cNvSpPr/>
            <p:nvPr/>
          </p:nvSpPr>
          <p:spPr>
            <a:xfrm>
              <a:off x="4535660" y="3354653"/>
              <a:ext cx="360000" cy="360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0" name="矩形 499"/>
            <p:cNvSpPr/>
            <p:nvPr/>
          </p:nvSpPr>
          <p:spPr>
            <a:xfrm>
              <a:off x="4543312" y="1909662"/>
              <a:ext cx="360000" cy="360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1" name="矩形 500"/>
            <p:cNvSpPr/>
            <p:nvPr/>
          </p:nvSpPr>
          <p:spPr>
            <a:xfrm>
              <a:off x="2018377" y="4424671"/>
              <a:ext cx="360000" cy="360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56105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par>
                                <p:cTn id="14" presetID="10" presetClass="entr" presetSubtype="0" fill="hold" nodeType="withEffect">
                                  <p:stCondLst>
                                    <p:cond delay="0"/>
                                  </p:stCondLst>
                                  <p:childTnLst>
                                    <p:set>
                                      <p:cBhvr>
                                        <p:cTn id="15" dur="1" fill="hold">
                                          <p:stCondLst>
                                            <p:cond delay="0"/>
                                          </p:stCondLst>
                                        </p:cTn>
                                        <p:tgtEl>
                                          <p:spTgt spid="491"/>
                                        </p:tgtEl>
                                        <p:attrNameLst>
                                          <p:attrName>style.visibility</p:attrName>
                                        </p:attrNameLst>
                                      </p:cBhvr>
                                      <p:to>
                                        <p:strVal val="visible"/>
                                      </p:to>
                                    </p:set>
                                    <p:animEffect transition="in" filter="fade">
                                      <p:cBhvr>
                                        <p:cTn id="16" dur="500"/>
                                        <p:tgtEl>
                                          <p:spTgt spid="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515599" cy="5113858"/>
          </a:xfrm>
        </p:spPr>
        <p:txBody>
          <a:bodyPr>
            <a:normAutofit/>
          </a:bodyPr>
          <a:lstStyle/>
          <a:p>
            <a:pPr>
              <a:lnSpc>
                <a:spcPct val="120000"/>
              </a:lnSpc>
            </a:pPr>
            <a:r>
              <a:rPr lang="en-US" altLang="zh-TW" sz="3200" dirty="0" smtClean="0">
                <a:latin typeface="Roboto" panose="02000000000000000000" pitchFamily="2" charset="0"/>
              </a:rPr>
              <a:t>(1</a:t>
            </a:r>
            <a:r>
              <a:rPr lang="en-US" altLang="zh-TW" sz="3200" baseline="30000" dirty="0" smtClean="0">
                <a:latin typeface="Roboto" panose="02000000000000000000" pitchFamily="2" charset="0"/>
              </a:rPr>
              <a:t>st</a:t>
            </a:r>
            <a:r>
              <a:rPr lang="en-US" altLang="zh-TW" sz="3200" dirty="0" smtClean="0">
                <a:latin typeface="Roboto" panose="02000000000000000000" pitchFamily="2" charset="0"/>
              </a:rPr>
              <a:t> Pass) Representative searching</a:t>
            </a:r>
          </a:p>
          <a:p>
            <a:pPr lvl="1">
              <a:lnSpc>
                <a:spcPct val="120000"/>
              </a:lnSpc>
            </a:pPr>
            <a:r>
              <a:rPr lang="en-US" altLang="zh-TW" sz="2800" dirty="0" smtClean="0">
                <a:latin typeface="Roboto" panose="02000000000000000000" pitchFamily="2" charset="0"/>
              </a:rPr>
              <a:t>We measure the similarity of a representative </a:t>
            </a:r>
            <a:r>
              <a:rPr lang="en-US" altLang="zh-TW" sz="2800" b="1" i="1" dirty="0" smtClean="0">
                <a:latin typeface="Roboto" panose="02000000000000000000" pitchFamily="2" charset="0"/>
              </a:rPr>
              <a:t>j</a:t>
            </a:r>
            <a:r>
              <a:rPr lang="en-US" altLang="zh-TW" sz="2800" dirty="0" smtClean="0">
                <a:latin typeface="Roboto" panose="02000000000000000000" pitchFamily="2" charset="0"/>
              </a:rPr>
              <a:t> and a target pixel </a:t>
            </a:r>
            <a:r>
              <a:rPr lang="en-US" altLang="zh-TW" sz="2800" b="1" i="1" dirty="0" err="1" smtClean="0">
                <a:latin typeface="Roboto" panose="02000000000000000000" pitchFamily="2" charset="0"/>
              </a:rPr>
              <a:t>i</a:t>
            </a:r>
            <a:r>
              <a:rPr lang="en-US" altLang="zh-TW" sz="2800" dirty="0" smtClean="0">
                <a:latin typeface="Roboto" panose="02000000000000000000" pitchFamily="2" charset="0"/>
              </a:rPr>
              <a:t> using the following cost function:</a:t>
            </a:r>
            <a:endParaRPr lang="en-US" altLang="zh-TW" sz="2800" b="1" i="1" dirty="0" smtClean="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22</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a:solidFill>
                  <a:srgbClr val="7030A0"/>
                </a:solidFill>
                <a:latin typeface="Roboto" panose="02000000000000000000" pitchFamily="2" charset="0"/>
                <a:ea typeface="Roboto" panose="02000000000000000000" pitchFamily="2" charset="0"/>
              </a:rPr>
              <a:t>Shared Representative Filtering (SRF)</a:t>
            </a:r>
            <a:endParaRPr lang="zh-TW" altLang="en-US" b="1" dirty="0">
              <a:solidFill>
                <a:srgbClr val="7030A0"/>
              </a:solidFill>
              <a:latin typeface="Roboto" panose="02000000000000000000" pitchFamily="2" charset="0"/>
            </a:endParaRPr>
          </a:p>
        </p:txBody>
      </p:sp>
      <p:pic>
        <p:nvPicPr>
          <p:cNvPr id="1026" name="Picture 2" descr="https://latex.codecogs.com/gif.latex?%5Cdpi%7B300%7D%20E_%7Bij%7D%20%3D%20%5Calpha_%7Bs%7D%5Cleft%20%5C%7C%20i%20-%20j%20%5Cright%20%5C%7C%5E%7B2%7D%20&amp;plus;%20%5Calpha_%7Bc%7D%5Cleft%20%5C%7C%20C_%7Bi%7D%20-%20C_%7Bj%7D%20%5Cright%20%5C%7C%5E%7B2%7D%20&amp;plus;%20%5Calpha_%7Bp%7D%5Cleft%20%5C%7C%20P_%7Bi%7D%20-%20P_%7Bj%7D%20%5Cright%20%5C%7C%5E%7B2%7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548" y="3115929"/>
            <a:ext cx="7808095" cy="447029"/>
          </a:xfrm>
          <a:prstGeom prst="rect">
            <a:avLst/>
          </a:prstGeom>
          <a:noFill/>
          <a:extLst>
            <a:ext uri="{909E8E84-426E-40DD-AFC4-6F175D3DCCD1}">
              <a14:hiddenFill xmlns:a14="http://schemas.microsoft.com/office/drawing/2010/main">
                <a:solidFill>
                  <a:srgbClr val="FFFFFF"/>
                </a:solidFill>
              </a14:hiddenFill>
            </a:ext>
          </a:extLst>
        </p:spPr>
      </p:pic>
      <p:sp>
        <p:nvSpPr>
          <p:cNvPr id="514" name="矩形 513"/>
          <p:cNvSpPr/>
          <p:nvPr/>
        </p:nvSpPr>
        <p:spPr>
          <a:xfrm>
            <a:off x="5018123" y="3026786"/>
            <a:ext cx="2258576" cy="64320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5" name="文字方塊 514"/>
          <p:cNvSpPr txBox="1"/>
          <p:nvPr/>
        </p:nvSpPr>
        <p:spPr>
          <a:xfrm>
            <a:off x="5050796" y="3686777"/>
            <a:ext cx="2193229" cy="461665"/>
          </a:xfrm>
          <a:prstGeom prst="rect">
            <a:avLst/>
          </a:prstGeom>
          <a:noFill/>
        </p:spPr>
        <p:txBody>
          <a:bodyPr wrap="none" rtlCol="0">
            <a:spAutoFit/>
          </a:bodyPr>
          <a:lstStyle/>
          <a:p>
            <a:pPr algn="ctr"/>
            <a:r>
              <a:rPr lang="en-US" altLang="zh-TW" sz="2400" dirty="0" smtClean="0">
                <a:solidFill>
                  <a:schemeClr val="accent2"/>
                </a:solidFill>
                <a:latin typeface="Roboto" panose="02000000000000000000" pitchFamily="2" charset="0"/>
                <a:ea typeface="Roboto" panose="02000000000000000000" pitchFamily="2" charset="0"/>
                <a:cs typeface="Tahoma" panose="020B0604030504040204" pitchFamily="34" charset="0"/>
              </a:rPr>
              <a:t>Color Distance</a:t>
            </a:r>
            <a:endParaRPr lang="zh-TW" altLang="en-US" sz="2400" b="1" i="1" dirty="0">
              <a:solidFill>
                <a:schemeClr val="accent2"/>
              </a:solidFill>
              <a:latin typeface="Roboto" panose="02000000000000000000" pitchFamily="2" charset="0"/>
              <a:cs typeface="Tahoma" panose="020B0604030504040204" pitchFamily="34" charset="0"/>
            </a:endParaRPr>
          </a:p>
        </p:txBody>
      </p:sp>
      <p:sp>
        <p:nvSpPr>
          <p:cNvPr id="516" name="矩形 515"/>
          <p:cNvSpPr/>
          <p:nvPr/>
        </p:nvSpPr>
        <p:spPr>
          <a:xfrm>
            <a:off x="7645820" y="3038897"/>
            <a:ext cx="2200824" cy="5993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7" name="文字方塊 516"/>
          <p:cNvSpPr txBox="1"/>
          <p:nvPr/>
        </p:nvSpPr>
        <p:spPr>
          <a:xfrm>
            <a:off x="7342215" y="3686777"/>
            <a:ext cx="2808033" cy="830997"/>
          </a:xfrm>
          <a:prstGeom prst="rect">
            <a:avLst/>
          </a:prstGeom>
          <a:noFill/>
        </p:spPr>
        <p:txBody>
          <a:bodyPr wrap="square" rtlCol="0">
            <a:spAutoFit/>
          </a:bodyPr>
          <a:lstStyle/>
          <a:p>
            <a:pPr algn="ct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Patch Distance</a:t>
            </a:r>
          </a:p>
          <a:p>
            <a:pPr algn="ct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(non-local means)</a:t>
            </a:r>
            <a:endParaRPr lang="zh-TW" altLang="en-US" sz="2400" dirty="0">
              <a:solidFill>
                <a:schemeClr val="accent1">
                  <a:lumMod val="75000"/>
                </a:schemeClr>
              </a:solidFill>
              <a:latin typeface="Roboto" panose="02000000000000000000" pitchFamily="2" charset="0"/>
              <a:cs typeface="Tahoma" panose="020B0604030504040204" pitchFamily="34" charset="0"/>
            </a:endParaRPr>
          </a:p>
        </p:txBody>
      </p:sp>
      <p:sp>
        <p:nvSpPr>
          <p:cNvPr id="518" name="矩形 517"/>
          <p:cNvSpPr/>
          <p:nvPr/>
        </p:nvSpPr>
        <p:spPr>
          <a:xfrm>
            <a:off x="2868154" y="3031273"/>
            <a:ext cx="1780848" cy="63871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9" name="文字方塊 518"/>
          <p:cNvSpPr txBox="1"/>
          <p:nvPr/>
        </p:nvSpPr>
        <p:spPr>
          <a:xfrm>
            <a:off x="2557768" y="3689027"/>
            <a:ext cx="2401619" cy="461665"/>
          </a:xfrm>
          <a:prstGeom prst="rect">
            <a:avLst/>
          </a:prstGeom>
          <a:noFill/>
        </p:spPr>
        <p:txBody>
          <a:bodyPr wrap="none" rtlCol="0">
            <a:spAutoFit/>
          </a:bodyPr>
          <a:lstStyle/>
          <a:p>
            <a:pPr algn="ctr"/>
            <a:r>
              <a:rPr lang="en-US" altLang="zh-TW" sz="2400" dirty="0" smtClean="0">
                <a:solidFill>
                  <a:schemeClr val="accent4"/>
                </a:solidFill>
                <a:latin typeface="Roboto" panose="02000000000000000000" pitchFamily="2" charset="0"/>
                <a:ea typeface="Roboto" panose="02000000000000000000" pitchFamily="2" charset="0"/>
                <a:cs typeface="Tahoma" panose="020B0604030504040204" pitchFamily="34" charset="0"/>
              </a:rPr>
              <a:t>Spatial Distance</a:t>
            </a:r>
            <a:endParaRPr lang="zh-TW" altLang="en-US" sz="2400" b="1" i="1" dirty="0">
              <a:solidFill>
                <a:schemeClr val="accent4"/>
              </a:solidFill>
              <a:latin typeface="Roboto" panose="02000000000000000000" pitchFamily="2" charset="0"/>
              <a:cs typeface="Tahoma" panose="020B0604030504040204" pitchFamily="34" charset="0"/>
            </a:endParaRPr>
          </a:p>
        </p:txBody>
      </p:sp>
      <p:sp>
        <p:nvSpPr>
          <p:cNvPr id="520" name="文字方塊 519"/>
          <p:cNvSpPr txBox="1"/>
          <p:nvPr/>
        </p:nvSpPr>
        <p:spPr>
          <a:xfrm>
            <a:off x="6147411" y="4502502"/>
            <a:ext cx="5373889" cy="707886"/>
          </a:xfrm>
          <a:prstGeom prst="rect">
            <a:avLst/>
          </a:prstGeom>
          <a:noFill/>
        </p:spPr>
        <p:txBody>
          <a:bodyPr wrap="square" rtlCol="0">
            <a:spAutoFit/>
          </a:bodyPr>
          <a:lstStyle/>
          <a:p>
            <a:pPr algn="ctr"/>
            <a:r>
              <a:rPr lang="en-US" altLang="zh-TW" sz="2000" b="1" i="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P</a:t>
            </a:r>
            <a:r>
              <a:rPr lang="en-US" altLang="zh-TW" sz="2000" b="1" i="1" baseline="-25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i</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and </a:t>
            </a:r>
            <a:r>
              <a:rPr lang="en-US" altLang="zh-TW" sz="2000" b="1" i="1"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P</a:t>
            </a:r>
            <a:r>
              <a:rPr lang="en-US" altLang="zh-TW" sz="2000" b="1" i="1" baseline="-25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j</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vectors consisting of all color pixels in a 3 x 3 patch centered at pixel </a:t>
            </a:r>
            <a:r>
              <a:rPr lang="en-US" altLang="zh-TW" sz="2000" b="1" i="1"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i</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and </a:t>
            </a:r>
            <a:r>
              <a:rPr lang="en-US" altLang="zh-TW" sz="2000" b="1" i="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j</a:t>
            </a:r>
            <a:endParaRPr lang="zh-TW" altLang="en-US" sz="2000" b="1" i="1" dirty="0">
              <a:solidFill>
                <a:schemeClr val="accent1">
                  <a:lumMod val="75000"/>
                </a:schemeClr>
              </a:solidFill>
              <a:latin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396349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500"/>
                                        <p:tgtEl>
                                          <p:spTgt spid="5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9"/>
                                        </p:tgtEl>
                                        <p:attrNameLst>
                                          <p:attrName>style.visibility</p:attrName>
                                        </p:attrNameLst>
                                      </p:cBhvr>
                                      <p:to>
                                        <p:strVal val="visible"/>
                                      </p:to>
                                    </p:set>
                                    <p:animEffect transition="in" filter="fade">
                                      <p:cBhvr>
                                        <p:cTn id="10" dur="500"/>
                                        <p:tgtEl>
                                          <p:spTgt spid="5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4"/>
                                        </p:tgtEl>
                                        <p:attrNameLst>
                                          <p:attrName>style.visibility</p:attrName>
                                        </p:attrNameLst>
                                      </p:cBhvr>
                                      <p:to>
                                        <p:strVal val="visible"/>
                                      </p:to>
                                    </p:set>
                                    <p:animEffect transition="in" filter="fade">
                                      <p:cBhvr>
                                        <p:cTn id="13" dur="500"/>
                                        <p:tgtEl>
                                          <p:spTgt spid="5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5"/>
                                        </p:tgtEl>
                                        <p:attrNameLst>
                                          <p:attrName>style.visibility</p:attrName>
                                        </p:attrNameLst>
                                      </p:cBhvr>
                                      <p:to>
                                        <p:strVal val="visible"/>
                                      </p:to>
                                    </p:set>
                                    <p:animEffect transition="in" filter="fade">
                                      <p:cBhvr>
                                        <p:cTn id="16" dur="500"/>
                                        <p:tgtEl>
                                          <p:spTgt spid="5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6"/>
                                        </p:tgtEl>
                                        <p:attrNameLst>
                                          <p:attrName>style.visibility</p:attrName>
                                        </p:attrNameLst>
                                      </p:cBhvr>
                                      <p:to>
                                        <p:strVal val="visible"/>
                                      </p:to>
                                    </p:set>
                                    <p:animEffect transition="in" filter="fade">
                                      <p:cBhvr>
                                        <p:cTn id="19" dur="500"/>
                                        <p:tgtEl>
                                          <p:spTgt spid="5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7"/>
                                        </p:tgtEl>
                                        <p:attrNameLst>
                                          <p:attrName>style.visibility</p:attrName>
                                        </p:attrNameLst>
                                      </p:cBhvr>
                                      <p:to>
                                        <p:strVal val="visible"/>
                                      </p:to>
                                    </p:set>
                                    <p:animEffect transition="in" filter="fade">
                                      <p:cBhvr>
                                        <p:cTn id="22" dur="500"/>
                                        <p:tgtEl>
                                          <p:spTgt spid="5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0"/>
                                        </p:tgtEl>
                                        <p:attrNameLst>
                                          <p:attrName>style.visibility</p:attrName>
                                        </p:attrNameLst>
                                      </p:cBhvr>
                                      <p:to>
                                        <p:strVal val="visible"/>
                                      </p:to>
                                    </p:set>
                                    <p:animEffect transition="in" filter="fade">
                                      <p:cBhvr>
                                        <p:cTn id="25" dur="5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animBg="1"/>
      <p:bldP spid="515" grpId="0"/>
      <p:bldP spid="516" grpId="0" animBg="1"/>
      <p:bldP spid="517" grpId="0"/>
      <p:bldP spid="518" grpId="0" animBg="1"/>
      <p:bldP spid="519" grpId="0"/>
      <p:bldP spid="5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515600" cy="4906963"/>
          </a:xfrm>
        </p:spPr>
        <p:txBody>
          <a:bodyPr>
            <a:normAutofit/>
          </a:bodyPr>
          <a:lstStyle/>
          <a:p>
            <a:pPr>
              <a:lnSpc>
                <a:spcPct val="120000"/>
              </a:lnSpc>
            </a:pPr>
            <a:r>
              <a:rPr lang="en-US" altLang="zh-TW" sz="3200" dirty="0" smtClean="0">
                <a:latin typeface="Roboto" panose="02000000000000000000" pitchFamily="2" charset="0"/>
              </a:rPr>
              <a:t>(2</a:t>
            </a:r>
            <a:r>
              <a:rPr lang="en-US" altLang="zh-TW" sz="3200" baseline="30000" dirty="0" smtClean="0">
                <a:latin typeface="Roboto" panose="02000000000000000000" pitchFamily="2" charset="0"/>
              </a:rPr>
              <a:t>nd</a:t>
            </a:r>
            <a:r>
              <a:rPr lang="en-US" altLang="zh-TW" sz="3200" dirty="0" smtClean="0">
                <a:latin typeface="Roboto" panose="02000000000000000000" pitchFamily="2" charset="0"/>
              </a:rPr>
              <a:t> Pass) Depth reconstruction</a:t>
            </a:r>
          </a:p>
          <a:p>
            <a:pPr lvl="1">
              <a:lnSpc>
                <a:spcPct val="120000"/>
              </a:lnSpc>
            </a:pPr>
            <a:r>
              <a:rPr lang="en-US" altLang="zh-TW" sz="2800" dirty="0">
                <a:latin typeface="Roboto" panose="02000000000000000000" pitchFamily="2" charset="0"/>
              </a:rPr>
              <a:t>The depth value </a:t>
            </a:r>
            <a:r>
              <a:rPr lang="en-US" altLang="zh-TW" sz="2800" b="1" i="1" dirty="0">
                <a:latin typeface="Roboto" panose="02000000000000000000" pitchFamily="2" charset="0"/>
              </a:rPr>
              <a:t>D</a:t>
            </a:r>
            <a:r>
              <a:rPr lang="en-US" altLang="zh-TW" sz="2800" b="1" i="1" baseline="-25000" dirty="0">
                <a:latin typeface="Roboto" panose="02000000000000000000" pitchFamily="2" charset="0"/>
              </a:rPr>
              <a:t>i</a:t>
            </a:r>
            <a:r>
              <a:rPr lang="en-US" altLang="zh-TW" sz="2800" dirty="0">
                <a:latin typeface="Roboto" panose="02000000000000000000" pitchFamily="2" charset="0"/>
              </a:rPr>
              <a:t> of an invalid pixel </a:t>
            </a:r>
            <a:r>
              <a:rPr lang="en-US" altLang="zh-TW" sz="2800" b="1" i="1" dirty="0" err="1" smtClean="0">
                <a:latin typeface="Roboto" panose="02000000000000000000" pitchFamily="2" charset="0"/>
              </a:rPr>
              <a:t>i</a:t>
            </a:r>
            <a:r>
              <a:rPr lang="en-US" altLang="zh-TW" sz="2800" dirty="0" smtClean="0">
                <a:latin typeface="Roboto" panose="02000000000000000000" pitchFamily="2" charset="0"/>
              </a:rPr>
              <a:t> </a:t>
            </a:r>
            <a:r>
              <a:rPr lang="en-US" altLang="zh-TW" sz="2800" dirty="0">
                <a:latin typeface="Roboto" panose="02000000000000000000" pitchFamily="2" charset="0"/>
              </a:rPr>
              <a:t>is estimated by weighted averaging the depth values of the </a:t>
            </a:r>
            <a:r>
              <a:rPr lang="en-US" altLang="zh-TW" sz="2800" b="1" dirty="0">
                <a:latin typeface="Roboto" panose="02000000000000000000" pitchFamily="2" charset="0"/>
              </a:rPr>
              <a:t>representatives</a:t>
            </a:r>
            <a:r>
              <a:rPr lang="en-US" altLang="zh-TW" sz="2800" dirty="0">
                <a:latin typeface="Roboto" panose="02000000000000000000" pitchFamily="2" charset="0"/>
              </a:rPr>
              <a:t> in </a:t>
            </a:r>
            <a:r>
              <a:rPr lang="en-US" altLang="zh-TW" sz="2800" dirty="0" smtClean="0">
                <a:latin typeface="Roboto" panose="02000000000000000000" pitchFamily="2" charset="0"/>
              </a:rPr>
              <a:t>its small </a:t>
            </a:r>
            <a:r>
              <a:rPr lang="en-US" altLang="zh-TW" sz="2800" dirty="0">
                <a:latin typeface="Roboto" panose="02000000000000000000" pitchFamily="2" charset="0"/>
              </a:rPr>
              <a:t>local </a:t>
            </a:r>
            <a:r>
              <a:rPr lang="en-US" altLang="zh-TW" sz="2800" dirty="0" smtClean="0">
                <a:latin typeface="Roboto" panose="02000000000000000000" pitchFamily="2" charset="0"/>
              </a:rPr>
              <a:t>neighborhood </a:t>
            </a:r>
            <a:r>
              <a:rPr lang="el-GR" altLang="zh-TW" sz="2800" b="1" i="1" dirty="0" smtClean="0">
                <a:latin typeface="Times New Roman" panose="02020603050405020304" pitchFamily="18" charset="0"/>
                <a:cs typeface="Times New Roman" panose="02020603050405020304" pitchFamily="18" charset="0"/>
              </a:rPr>
              <a:t>Ω</a:t>
            </a:r>
            <a:r>
              <a:rPr lang="en-US" altLang="zh-TW" sz="2800" dirty="0" smtClean="0">
                <a:latin typeface="Roboto" panose="02000000000000000000" pitchFamily="2" charset="0"/>
              </a:rPr>
              <a:t>.</a:t>
            </a:r>
          </a:p>
          <a:p>
            <a:pPr>
              <a:lnSpc>
                <a:spcPct val="120000"/>
              </a:lnSpc>
            </a:pPr>
            <a:endParaRPr lang="en-US" altLang="zh-TW" sz="2800" dirty="0" smtClean="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23</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a:solidFill>
                  <a:srgbClr val="7030A0"/>
                </a:solidFill>
                <a:latin typeface="Roboto" panose="02000000000000000000" pitchFamily="2" charset="0"/>
                <a:ea typeface="Roboto" panose="02000000000000000000" pitchFamily="2" charset="0"/>
              </a:rPr>
              <a:t>Shared Representative Filtering (SRF)</a:t>
            </a:r>
            <a:endParaRPr lang="zh-TW" altLang="en-US" b="1" dirty="0">
              <a:solidFill>
                <a:srgbClr val="7030A0"/>
              </a:solidFill>
              <a:latin typeface="Roboto" panose="02000000000000000000" pitchFamily="2" charset="0"/>
            </a:endParaRPr>
          </a:p>
        </p:txBody>
      </p:sp>
      <p:pic>
        <p:nvPicPr>
          <p:cNvPr id="1026" name="Picture 2" descr="https://latex.codecogs.com/gif.latex?%5Cdpi%7B300%7D%20D_%7Bi%7D%20%3D%20%5Cfrac%7B%5Csum_%7Bj%20%5Cin%20%5COmega%7D%20w_%7Bs%7D%28i%2C%20j%29%20w_%7Bc%7D%28i%2C%20R_%7Bj%7D%29%20w_%7Bp%7D%28i%2C%20R_%7Bj%7D%29%20D_%7BR_%7Bj%7D%7D%20%7D%7B%5Csum_%7Bj%20%5Cin%20%5COmega%7D%20w_%7Bs%7D%28i%2C%20j%29%20w_%7Bc%7D%28i%2C%20R_%7Bj%7D%29%20w_%7Bp%7D%28i%2C%20R_%7Bj%7D%29%7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405" y="3438419"/>
            <a:ext cx="6491804" cy="1011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atex.codecogs.com/gif.latex?%5Cdpi%7B300%7D%20w_%7Bs%7D%28i%2C%20j%29%20%3D%20%5Ctext%7Bexp%7D%5Cleft%20%28%20-%20%5Cleft%20%5C%7C%20i%20-%20j%20%5Cright%20%5C%7C%5E2%20/%202%20%5Csigma_%7Bs%7D%5E%7B2%7D%20%5Cright%2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404" y="4724223"/>
            <a:ext cx="3780000" cy="3654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atex.codecogs.com/gif.latex?%5Cdpi%7B300%7D%20w_%7Bc%7D%28i%2C%20j%29%20%3D%20%5Ctext%7Bexp%7D%5Cleft%20%28%20-%20%5Cleft%20%5C%7C%20C_%7Bi%7D%20-%20C_%7Bj%7D%20%5Cright%20%5C%7C%5E2%20/%202%20%5Csigma_%7Bc%7D%5E%7B2%7D%20%5Cright%20%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7404" y="5210032"/>
            <a:ext cx="3780000" cy="3341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atex.codecogs.com/gif.latex?%5Cdpi%7B300%7D%20w_%7Bp%7D%28i%2C%20j%29%20%3D%20%5Ctext%7Bexp%7D%5Cleft%20%28%20-%20%5Cleft%20%5C%7C%20P_%7Bi%7D%20-%20P_%7Bj%7D%20%5Cright%20%5C%7C%5E2%20/%202%20%5Csigma_%7Bp%7D%5E%7B2%7D%20%5Cright%2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7404" y="5664549"/>
            <a:ext cx="3780000" cy="341725"/>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p:cNvSpPr txBox="1"/>
          <p:nvPr/>
        </p:nvSpPr>
        <p:spPr>
          <a:xfrm>
            <a:off x="7041784" y="5143740"/>
            <a:ext cx="2193229" cy="461665"/>
          </a:xfrm>
          <a:prstGeom prst="rect">
            <a:avLst/>
          </a:prstGeom>
          <a:noFill/>
        </p:spPr>
        <p:txBody>
          <a:bodyPr wrap="none" rtlCol="0">
            <a:spAutoFit/>
          </a:bodyPr>
          <a:lstStyle/>
          <a:p>
            <a:pPr algn="ctr"/>
            <a:r>
              <a:rPr lang="en-US" altLang="zh-TW" sz="2400" dirty="0" smtClean="0">
                <a:solidFill>
                  <a:schemeClr val="accent2"/>
                </a:solidFill>
                <a:latin typeface="Roboto" panose="02000000000000000000" pitchFamily="2" charset="0"/>
                <a:ea typeface="Roboto" panose="02000000000000000000" pitchFamily="2" charset="0"/>
                <a:cs typeface="Tahoma" panose="020B0604030504040204" pitchFamily="34" charset="0"/>
              </a:rPr>
              <a:t>Color Distance</a:t>
            </a:r>
            <a:endParaRPr lang="zh-TW" altLang="en-US" sz="2400" b="1" i="1" dirty="0">
              <a:solidFill>
                <a:schemeClr val="accent2"/>
              </a:solidFill>
              <a:latin typeface="Roboto" panose="02000000000000000000" pitchFamily="2" charset="0"/>
              <a:cs typeface="Tahoma" panose="020B0604030504040204" pitchFamily="34" charset="0"/>
            </a:endParaRPr>
          </a:p>
        </p:txBody>
      </p:sp>
      <p:sp>
        <p:nvSpPr>
          <p:cNvPr id="16" name="文字方塊 15"/>
          <p:cNvSpPr txBox="1"/>
          <p:nvPr/>
        </p:nvSpPr>
        <p:spPr>
          <a:xfrm>
            <a:off x="6852731" y="5589799"/>
            <a:ext cx="2571334" cy="461665"/>
          </a:xfrm>
          <a:prstGeom prst="rect">
            <a:avLst/>
          </a:prstGeom>
          <a:noFill/>
        </p:spPr>
        <p:txBody>
          <a:bodyPr wrap="square" rtlCol="0">
            <a:spAutoFit/>
          </a:bodyPr>
          <a:lstStyle/>
          <a:p>
            <a:pPr algn="ct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Patch Distance</a:t>
            </a:r>
          </a:p>
        </p:txBody>
      </p:sp>
      <p:sp>
        <p:nvSpPr>
          <p:cNvPr id="17" name="文字方塊 16"/>
          <p:cNvSpPr txBox="1"/>
          <p:nvPr/>
        </p:nvSpPr>
        <p:spPr>
          <a:xfrm>
            <a:off x="6937590" y="4673617"/>
            <a:ext cx="2401619" cy="461665"/>
          </a:xfrm>
          <a:prstGeom prst="rect">
            <a:avLst/>
          </a:prstGeom>
          <a:noFill/>
        </p:spPr>
        <p:txBody>
          <a:bodyPr wrap="none" rtlCol="0">
            <a:spAutoFit/>
          </a:bodyPr>
          <a:lstStyle/>
          <a:p>
            <a:pPr algn="ctr"/>
            <a:r>
              <a:rPr lang="en-US" altLang="zh-TW" sz="2400" dirty="0" smtClean="0">
                <a:solidFill>
                  <a:schemeClr val="accent4"/>
                </a:solidFill>
                <a:latin typeface="Roboto" panose="02000000000000000000" pitchFamily="2" charset="0"/>
                <a:ea typeface="Roboto" panose="02000000000000000000" pitchFamily="2" charset="0"/>
                <a:cs typeface="Tahoma" panose="020B0604030504040204" pitchFamily="34" charset="0"/>
              </a:rPr>
              <a:t>Spatial Distance</a:t>
            </a:r>
            <a:endParaRPr lang="zh-TW" altLang="en-US" sz="2400" b="1" i="1" dirty="0">
              <a:solidFill>
                <a:schemeClr val="accent4"/>
              </a:solidFill>
              <a:latin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27765569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3312664"/>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2" name="標題 1"/>
          <p:cNvSpPr>
            <a:spLocks noGrp="1"/>
          </p:cNvSpPr>
          <p:nvPr>
            <p:ph type="title"/>
          </p:nvPr>
        </p:nvSpPr>
        <p:spPr>
          <a:xfrm>
            <a:off x="838200" y="2656693"/>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Multi-Resolution SRF</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31613308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515599" cy="5113858"/>
          </a:xfrm>
        </p:spPr>
        <p:txBody>
          <a:bodyPr>
            <a:normAutofit/>
          </a:bodyPr>
          <a:lstStyle/>
          <a:p>
            <a:pPr>
              <a:lnSpc>
                <a:spcPct val="120000"/>
              </a:lnSpc>
            </a:pPr>
            <a:r>
              <a:rPr lang="en-US" altLang="zh-TW" sz="3200" dirty="0" smtClean="0">
                <a:latin typeface="Roboto" panose="02000000000000000000" pitchFamily="2" charset="0"/>
              </a:rPr>
              <a:t>For high-resolution inputs, the cost of searching a representative increases</a:t>
            </a:r>
          </a:p>
          <a:p>
            <a:pPr lvl="1">
              <a:lnSpc>
                <a:spcPct val="120000"/>
              </a:lnSpc>
            </a:pPr>
            <a:r>
              <a:rPr lang="en-US" altLang="zh-TW" sz="2800" dirty="0" smtClean="0">
                <a:latin typeface="Roboto" panose="02000000000000000000" pitchFamily="2" charset="0"/>
              </a:rPr>
              <a:t>Each direction requires more steps to find the first valid depth sample</a:t>
            </a:r>
          </a:p>
          <a:p>
            <a:pPr lvl="1">
              <a:lnSpc>
                <a:spcPct val="120000"/>
              </a:lnSpc>
            </a:pPr>
            <a:endParaRPr lang="en-US" altLang="zh-TW" sz="2800" dirty="0" smtClean="0">
              <a:latin typeface="Roboto" panose="02000000000000000000" pitchFamily="2" charset="0"/>
            </a:endParaRPr>
          </a:p>
          <a:p>
            <a:pPr>
              <a:lnSpc>
                <a:spcPct val="120000"/>
              </a:lnSpc>
            </a:pPr>
            <a:r>
              <a:rPr lang="en-US" altLang="zh-TW" sz="3200" dirty="0" smtClean="0">
                <a:latin typeface="Roboto" panose="02000000000000000000" pitchFamily="2" charset="0"/>
              </a:rPr>
              <a:t>We employ a multi-resolution scheme to reduce the searching cost </a:t>
            </a:r>
            <a:endParaRPr lang="en-US" altLang="zh-TW" b="1" i="1" dirty="0" smtClean="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25</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Multi-Resolution SRF</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30066141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26</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Multi-Resolution SRF</a:t>
            </a:r>
            <a:endParaRPr lang="zh-TW" altLang="en-US" b="1" dirty="0">
              <a:solidFill>
                <a:srgbClr val="7030A0"/>
              </a:solidFill>
              <a:latin typeface="Roboto" panose="02000000000000000000" pitchFamily="2" charset="0"/>
            </a:endParaRPr>
          </a:p>
        </p:txBody>
      </p:sp>
      <p:cxnSp>
        <p:nvCxnSpPr>
          <p:cNvPr id="9" name="直線單箭頭接點 8"/>
          <p:cNvCxnSpPr/>
          <p:nvPr/>
        </p:nvCxnSpPr>
        <p:spPr>
          <a:xfrm>
            <a:off x="693556" y="2194007"/>
            <a:ext cx="0" cy="24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線單箭頭接點 9"/>
          <p:cNvCxnSpPr/>
          <p:nvPr/>
        </p:nvCxnSpPr>
        <p:spPr>
          <a:xfrm flipV="1">
            <a:off x="693556" y="2799647"/>
            <a:ext cx="0" cy="24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矩形 10"/>
          <p:cNvSpPr/>
          <p:nvPr/>
        </p:nvSpPr>
        <p:spPr>
          <a:xfrm>
            <a:off x="4397656" y="2447521"/>
            <a:ext cx="1056379" cy="352126"/>
          </a:xfrm>
          <a:prstGeom prst="rect">
            <a:avLst/>
          </a:prstGeom>
          <a:solidFill>
            <a:schemeClr val="accent4">
              <a:lumMod val="40000"/>
              <a:lumOff val="60000"/>
            </a:schemeClr>
          </a:solidFill>
          <a:ln w="12700"/>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400" b="1" i="1" dirty="0">
                <a:latin typeface="Times" panose="02020603060405020304" pitchFamily="18" charset="0"/>
                <a:cs typeface="Times New Roman" panose="02020603050405020304" pitchFamily="18" charset="0"/>
              </a:rPr>
              <a:t>SRF</a:t>
            </a:r>
            <a:endParaRPr lang="zh-TW" altLang="en-US" sz="1400" b="1" i="1" dirty="0">
              <a:latin typeface="Times" panose="02020603060405020304" pitchFamily="18" charset="0"/>
              <a:cs typeface="Times New Roman" panose="02020603050405020304" pitchFamily="18" charset="0"/>
            </a:endParaRPr>
          </a:p>
        </p:txBody>
      </p:sp>
      <p:cxnSp>
        <p:nvCxnSpPr>
          <p:cNvPr id="12" name="直線單箭頭接點 11"/>
          <p:cNvCxnSpPr/>
          <p:nvPr/>
        </p:nvCxnSpPr>
        <p:spPr>
          <a:xfrm>
            <a:off x="5454034" y="2631505"/>
            <a:ext cx="3521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矩形 12"/>
          <p:cNvSpPr/>
          <p:nvPr/>
        </p:nvSpPr>
        <p:spPr>
          <a:xfrm>
            <a:off x="9566155" y="2453274"/>
            <a:ext cx="1056379" cy="352126"/>
          </a:xfrm>
          <a:prstGeom prst="rect">
            <a:avLst/>
          </a:prstGeom>
          <a:solidFill>
            <a:schemeClr val="accent4">
              <a:lumMod val="40000"/>
              <a:lumOff val="60000"/>
            </a:schemeClr>
          </a:solidFill>
          <a:ln w="12700"/>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400" b="1" i="1" dirty="0">
                <a:latin typeface="Times" panose="02020603060405020304" pitchFamily="18" charset="0"/>
                <a:cs typeface="Times New Roman" panose="02020603050405020304" pitchFamily="18" charset="0"/>
              </a:rPr>
              <a:t>SRF</a:t>
            </a:r>
            <a:endParaRPr lang="zh-TW" altLang="en-US" sz="1400" b="1" i="1" dirty="0">
              <a:latin typeface="Times" panose="02020603060405020304" pitchFamily="18" charset="0"/>
              <a:cs typeface="Times New Roman" panose="02020603050405020304" pitchFamily="18" charset="0"/>
            </a:endParaRPr>
          </a:p>
        </p:txBody>
      </p:sp>
      <p:grpSp>
        <p:nvGrpSpPr>
          <p:cNvPr id="14" name="群組 13"/>
          <p:cNvGrpSpPr/>
          <p:nvPr/>
        </p:nvGrpSpPr>
        <p:grpSpPr>
          <a:xfrm>
            <a:off x="8774968" y="2608302"/>
            <a:ext cx="279505" cy="45158"/>
            <a:chOff x="8993037" y="2574012"/>
            <a:chExt cx="445638" cy="72000"/>
          </a:xfrm>
        </p:grpSpPr>
        <p:sp>
          <p:nvSpPr>
            <p:cNvPr id="15" name="橢圓 14"/>
            <p:cNvSpPr/>
            <p:nvPr/>
          </p:nvSpPr>
          <p:spPr>
            <a:xfrm>
              <a:off x="8993037" y="2574012"/>
              <a:ext cx="72000" cy="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latin typeface="Times" panose="02020603060405020304" pitchFamily="18" charset="0"/>
              </a:endParaRPr>
            </a:p>
          </p:txBody>
        </p:sp>
        <p:sp>
          <p:nvSpPr>
            <p:cNvPr id="16" name="橢圓 15"/>
            <p:cNvSpPr/>
            <p:nvPr/>
          </p:nvSpPr>
          <p:spPr>
            <a:xfrm>
              <a:off x="9179856" y="2574012"/>
              <a:ext cx="72000" cy="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latin typeface="Times" panose="02020603060405020304" pitchFamily="18" charset="0"/>
              </a:endParaRPr>
            </a:p>
          </p:txBody>
        </p:sp>
        <p:sp>
          <p:nvSpPr>
            <p:cNvPr id="17" name="橢圓 16"/>
            <p:cNvSpPr/>
            <p:nvPr/>
          </p:nvSpPr>
          <p:spPr>
            <a:xfrm>
              <a:off x="9366675" y="2574012"/>
              <a:ext cx="72000" cy="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latin typeface="Times" panose="02020603060405020304" pitchFamily="18" charset="0"/>
              </a:endParaRPr>
            </a:p>
          </p:txBody>
        </p:sp>
      </p:grpSp>
      <p:cxnSp>
        <p:nvCxnSpPr>
          <p:cNvPr id="18" name="直線單箭頭接點 17"/>
          <p:cNvCxnSpPr/>
          <p:nvPr/>
        </p:nvCxnSpPr>
        <p:spPr>
          <a:xfrm>
            <a:off x="2629269" y="2278605"/>
            <a:ext cx="3608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線單箭頭接點 18"/>
          <p:cNvCxnSpPr/>
          <p:nvPr/>
        </p:nvCxnSpPr>
        <p:spPr>
          <a:xfrm rot="5400000">
            <a:off x="3430290" y="2470074"/>
            <a:ext cx="1760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線單箭頭接點 19"/>
          <p:cNvCxnSpPr/>
          <p:nvPr/>
        </p:nvCxnSpPr>
        <p:spPr>
          <a:xfrm>
            <a:off x="6855566" y="2278500"/>
            <a:ext cx="3521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1" name="群組 20"/>
          <p:cNvGrpSpPr/>
          <p:nvPr/>
        </p:nvGrpSpPr>
        <p:grpSpPr>
          <a:xfrm>
            <a:off x="10974659" y="2151733"/>
            <a:ext cx="1056380" cy="1050595"/>
            <a:chOff x="11088000" y="2239565"/>
            <a:chExt cx="1080001" cy="1074088"/>
          </a:xfrm>
        </p:grpSpPr>
        <p:sp>
          <p:nvSpPr>
            <p:cNvPr id="22" name="矩形 21"/>
            <p:cNvSpPr/>
            <p:nvPr/>
          </p:nvSpPr>
          <p:spPr>
            <a:xfrm>
              <a:off x="11088001" y="2846230"/>
              <a:ext cx="1080000" cy="467423"/>
            </a:xfrm>
            <a:prstGeom prst="rect">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sz="1400" dirty="0">
                  <a:latin typeface="Times" panose="02020603060405020304" pitchFamily="18" charset="0"/>
                  <a:cs typeface="Times New Roman" panose="02020603050405020304" pitchFamily="18" charset="0"/>
                </a:rPr>
                <a:t>Filled Depth</a:t>
              </a:r>
              <a:endParaRPr lang="zh-TW" altLang="en-US" sz="1400" dirty="0">
                <a:latin typeface="Times" panose="02020603060405020304" pitchFamily="18" charset="0"/>
                <a:cs typeface="Times New Roman" panose="02020603050405020304" pitchFamily="18" charset="0"/>
              </a:endParaRPr>
            </a:p>
          </p:txBody>
        </p:sp>
        <p:pic>
          <p:nvPicPr>
            <p:cNvPr id="23" name="圖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8000" y="2239565"/>
              <a:ext cx="1080000" cy="607500"/>
            </a:xfrm>
            <a:prstGeom prst="rect">
              <a:avLst/>
            </a:prstGeom>
          </p:spPr>
        </p:pic>
      </p:grpSp>
      <p:grpSp>
        <p:nvGrpSpPr>
          <p:cNvPr id="24" name="群組 23"/>
          <p:cNvGrpSpPr/>
          <p:nvPr/>
        </p:nvGrpSpPr>
        <p:grpSpPr>
          <a:xfrm>
            <a:off x="165367" y="3046135"/>
            <a:ext cx="1056379" cy="1038772"/>
            <a:chOff x="37003" y="5397362"/>
            <a:chExt cx="1080000" cy="1062000"/>
          </a:xfrm>
        </p:grpSpPr>
        <p:pic>
          <p:nvPicPr>
            <p:cNvPr id="25" name="圖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5" y="5397362"/>
              <a:ext cx="1055996" cy="593998"/>
            </a:xfrm>
            <a:prstGeom prst="rect">
              <a:avLst/>
            </a:prstGeom>
          </p:spPr>
        </p:pic>
        <p:sp>
          <p:nvSpPr>
            <p:cNvPr id="26" name="矩形 25"/>
            <p:cNvSpPr/>
            <p:nvPr/>
          </p:nvSpPr>
          <p:spPr>
            <a:xfrm>
              <a:off x="37003" y="5991362"/>
              <a:ext cx="1080000" cy="468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sz="1400" dirty="0">
                  <a:latin typeface="Times" panose="02020603060405020304" pitchFamily="18" charset="0"/>
                  <a:cs typeface="Times New Roman" panose="02020603050405020304" pitchFamily="18" charset="0"/>
                </a:rPr>
                <a:t>Raw</a:t>
              </a:r>
            </a:p>
            <a:p>
              <a:pPr algn="ctr"/>
              <a:r>
                <a:rPr lang="en-US" altLang="zh-TW" sz="1400" dirty="0">
                  <a:latin typeface="Times" panose="02020603060405020304" pitchFamily="18" charset="0"/>
                  <a:cs typeface="Times New Roman" panose="02020603050405020304" pitchFamily="18" charset="0"/>
                </a:rPr>
                <a:t>Depth[n-1]</a:t>
              </a:r>
            </a:p>
          </p:txBody>
        </p:sp>
      </p:grpSp>
      <p:grpSp>
        <p:nvGrpSpPr>
          <p:cNvPr id="95" name="群組 94"/>
          <p:cNvGrpSpPr/>
          <p:nvPr/>
        </p:nvGrpSpPr>
        <p:grpSpPr>
          <a:xfrm>
            <a:off x="165367" y="1144133"/>
            <a:ext cx="1056379" cy="1042850"/>
            <a:chOff x="165367" y="1144133"/>
            <a:chExt cx="1056379" cy="1042850"/>
          </a:xfrm>
        </p:grpSpPr>
        <p:pic>
          <p:nvPicPr>
            <p:cNvPr id="27" name="圖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125" y="1144133"/>
              <a:ext cx="1032901" cy="581006"/>
            </a:xfrm>
            <a:prstGeom prst="rect">
              <a:avLst/>
            </a:prstGeom>
          </p:spPr>
        </p:pic>
        <p:sp>
          <p:nvSpPr>
            <p:cNvPr id="28" name="矩形 27"/>
            <p:cNvSpPr/>
            <p:nvPr/>
          </p:nvSpPr>
          <p:spPr>
            <a:xfrm>
              <a:off x="165367" y="1729219"/>
              <a:ext cx="1056379" cy="45776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sz="1400" dirty="0">
                  <a:latin typeface="Times" panose="02020603060405020304" pitchFamily="18" charset="0"/>
                  <a:cs typeface="Times New Roman" panose="02020603050405020304" pitchFamily="18" charset="0"/>
                </a:rPr>
                <a:t>Color[n-1]</a:t>
              </a:r>
            </a:p>
          </p:txBody>
        </p:sp>
      </p:grpSp>
      <p:cxnSp>
        <p:nvCxnSpPr>
          <p:cNvPr id="29" name="直線單箭頭接點 28"/>
          <p:cNvCxnSpPr>
            <a:stCxn id="69" idx="3"/>
          </p:cNvCxnSpPr>
          <p:nvPr/>
        </p:nvCxnSpPr>
        <p:spPr>
          <a:xfrm>
            <a:off x="1220765" y="2623584"/>
            <a:ext cx="3521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0" name="群組 29"/>
          <p:cNvGrpSpPr/>
          <p:nvPr/>
        </p:nvGrpSpPr>
        <p:grpSpPr>
          <a:xfrm>
            <a:off x="2990132" y="1328859"/>
            <a:ext cx="1056379" cy="1045375"/>
            <a:chOff x="2878166" y="1251346"/>
            <a:chExt cx="1080000" cy="1068751"/>
          </a:xfrm>
        </p:grpSpPr>
        <p:pic>
          <p:nvPicPr>
            <p:cNvPr id="31" name="圖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1998" y="1251346"/>
              <a:ext cx="1056003" cy="594002"/>
            </a:xfrm>
            <a:prstGeom prst="rect">
              <a:avLst/>
            </a:prstGeom>
          </p:spPr>
        </p:pic>
        <p:sp>
          <p:nvSpPr>
            <p:cNvPr id="32" name="矩形 31"/>
            <p:cNvSpPr/>
            <p:nvPr/>
          </p:nvSpPr>
          <p:spPr>
            <a:xfrm>
              <a:off x="2878166" y="1852097"/>
              <a:ext cx="1080000" cy="468000"/>
            </a:xfrm>
            <a:prstGeom prst="rect">
              <a:avLst/>
            </a:prstGeom>
            <a:solidFill>
              <a:schemeClr val="accent1">
                <a:lumMod val="40000"/>
                <a:lumOff val="60000"/>
              </a:schemeClr>
            </a:solidFill>
            <a:ln w="12700"/>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400" i="1" dirty="0">
                  <a:latin typeface="Times" panose="02020603060405020304" pitchFamily="18" charset="0"/>
                  <a:cs typeface="Times New Roman" panose="02020603050405020304" pitchFamily="18" charset="0"/>
                </a:rPr>
                <a:t>Depth</a:t>
              </a:r>
            </a:p>
            <a:p>
              <a:pPr algn="ctr"/>
              <a:r>
                <a:rPr lang="en-US" altLang="zh-TW" sz="1400" i="1" dirty="0" err="1">
                  <a:latin typeface="Times" panose="02020603060405020304" pitchFamily="18" charset="0"/>
                  <a:cs typeface="Times New Roman" panose="02020603050405020304" pitchFamily="18" charset="0"/>
                </a:rPr>
                <a:t>Upsampling</a:t>
              </a:r>
              <a:endParaRPr lang="en-US" altLang="zh-TW" sz="1400" i="1" dirty="0">
                <a:latin typeface="Times" panose="02020603060405020304" pitchFamily="18" charset="0"/>
                <a:cs typeface="Times New Roman" panose="02020603050405020304" pitchFamily="18" charset="0"/>
              </a:endParaRPr>
            </a:p>
          </p:txBody>
        </p:sp>
      </p:grpSp>
      <p:grpSp>
        <p:nvGrpSpPr>
          <p:cNvPr id="33" name="群組 32"/>
          <p:cNvGrpSpPr/>
          <p:nvPr/>
        </p:nvGrpSpPr>
        <p:grpSpPr>
          <a:xfrm>
            <a:off x="2991959" y="2572012"/>
            <a:ext cx="1056379" cy="1043771"/>
            <a:chOff x="2878166" y="2762849"/>
            <a:chExt cx="1080000" cy="1067111"/>
          </a:xfrm>
        </p:grpSpPr>
        <p:pic>
          <p:nvPicPr>
            <p:cNvPr id="34" name="圖片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0995" y="2762849"/>
              <a:ext cx="1056003" cy="594002"/>
            </a:xfrm>
            <a:prstGeom prst="rect">
              <a:avLst/>
            </a:prstGeom>
          </p:spPr>
        </p:pic>
        <p:sp>
          <p:nvSpPr>
            <p:cNvPr id="35" name="矩形 34"/>
            <p:cNvSpPr/>
            <p:nvPr/>
          </p:nvSpPr>
          <p:spPr>
            <a:xfrm>
              <a:off x="2878166" y="3361960"/>
              <a:ext cx="1080000" cy="468000"/>
            </a:xfrm>
            <a:prstGeom prst="rect">
              <a:avLst/>
            </a:prstGeom>
            <a:solidFill>
              <a:schemeClr val="accent6">
                <a:lumMod val="40000"/>
                <a:lumOff val="60000"/>
              </a:schemeClr>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400" i="1" dirty="0">
                  <a:latin typeface="Times" panose="02020603060405020304" pitchFamily="18" charset="0"/>
                  <a:cs typeface="Times New Roman" panose="02020603050405020304" pitchFamily="18" charset="0"/>
                </a:rPr>
                <a:t>Depth</a:t>
              </a:r>
            </a:p>
            <a:p>
              <a:pPr algn="ctr"/>
              <a:r>
                <a:rPr lang="en-US" altLang="zh-TW" sz="1400" i="1" dirty="0">
                  <a:latin typeface="Times" panose="02020603060405020304" pitchFamily="18" charset="0"/>
                  <a:cs typeface="Times New Roman" panose="02020603050405020304" pitchFamily="18" charset="0"/>
                </a:rPr>
                <a:t>Invalidation</a:t>
              </a:r>
              <a:endParaRPr lang="zh-TW" altLang="en-US" sz="1400" i="1" dirty="0">
                <a:latin typeface="Times" panose="02020603060405020304" pitchFamily="18" charset="0"/>
                <a:cs typeface="Times New Roman" panose="02020603050405020304" pitchFamily="18" charset="0"/>
              </a:endParaRPr>
            </a:p>
          </p:txBody>
        </p:sp>
      </p:grpSp>
      <p:cxnSp>
        <p:nvCxnSpPr>
          <p:cNvPr id="36" name="直線單箭頭接點 35"/>
          <p:cNvCxnSpPr/>
          <p:nvPr/>
        </p:nvCxnSpPr>
        <p:spPr>
          <a:xfrm>
            <a:off x="4046511" y="2630882"/>
            <a:ext cx="3521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7" name="群組 36"/>
          <p:cNvGrpSpPr/>
          <p:nvPr/>
        </p:nvGrpSpPr>
        <p:grpSpPr>
          <a:xfrm>
            <a:off x="4397758" y="1144133"/>
            <a:ext cx="1056379" cy="1044060"/>
            <a:chOff x="4399512" y="871799"/>
            <a:chExt cx="1080000" cy="1067406"/>
          </a:xfrm>
        </p:grpSpPr>
        <p:pic>
          <p:nvPicPr>
            <p:cNvPr id="38" name="圖片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1405" y="871799"/>
              <a:ext cx="1056003" cy="594002"/>
            </a:xfrm>
            <a:prstGeom prst="rect">
              <a:avLst/>
            </a:prstGeom>
          </p:spPr>
        </p:pic>
        <p:sp>
          <p:nvSpPr>
            <p:cNvPr id="39" name="矩形 38"/>
            <p:cNvSpPr/>
            <p:nvPr/>
          </p:nvSpPr>
          <p:spPr>
            <a:xfrm>
              <a:off x="4399512" y="1471205"/>
              <a:ext cx="1080000" cy="468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sz="1400" dirty="0">
                  <a:latin typeface="Times" panose="02020603060405020304" pitchFamily="18" charset="0"/>
                  <a:cs typeface="Times New Roman" panose="02020603050405020304" pitchFamily="18" charset="0"/>
                </a:rPr>
                <a:t>Color[n-2]</a:t>
              </a:r>
            </a:p>
          </p:txBody>
        </p:sp>
      </p:grpSp>
      <p:cxnSp>
        <p:nvCxnSpPr>
          <p:cNvPr id="40" name="直線單箭頭接點 39"/>
          <p:cNvCxnSpPr/>
          <p:nvPr/>
        </p:nvCxnSpPr>
        <p:spPr>
          <a:xfrm>
            <a:off x="4922849" y="2201032"/>
            <a:ext cx="0" cy="24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1" name="群組 40"/>
          <p:cNvGrpSpPr/>
          <p:nvPr/>
        </p:nvGrpSpPr>
        <p:grpSpPr>
          <a:xfrm>
            <a:off x="4397656" y="3052737"/>
            <a:ext cx="1056379" cy="1048772"/>
            <a:chOff x="4286945" y="3460393"/>
            <a:chExt cx="1080000" cy="1072224"/>
          </a:xfrm>
        </p:grpSpPr>
        <p:pic>
          <p:nvPicPr>
            <p:cNvPr id="42" name="圖片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8943" y="3460393"/>
              <a:ext cx="1056003" cy="594002"/>
            </a:xfrm>
            <a:prstGeom prst="rect">
              <a:avLst/>
            </a:prstGeom>
          </p:spPr>
        </p:pic>
        <p:sp>
          <p:nvSpPr>
            <p:cNvPr id="43" name="矩形 42"/>
            <p:cNvSpPr/>
            <p:nvPr/>
          </p:nvSpPr>
          <p:spPr>
            <a:xfrm>
              <a:off x="4286945" y="4064617"/>
              <a:ext cx="1080000" cy="468000"/>
            </a:xfrm>
            <a:prstGeom prst="rect">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sz="1400" dirty="0">
                  <a:latin typeface="Times" panose="02020603060405020304" pitchFamily="18" charset="0"/>
                  <a:cs typeface="Times New Roman" panose="02020603050405020304" pitchFamily="18" charset="0"/>
                </a:rPr>
                <a:t>Raw</a:t>
              </a:r>
            </a:p>
            <a:p>
              <a:pPr algn="ctr"/>
              <a:r>
                <a:rPr lang="en-US" altLang="zh-TW" sz="1400" dirty="0">
                  <a:latin typeface="Times" panose="02020603060405020304" pitchFamily="18" charset="0"/>
                  <a:cs typeface="Times New Roman" panose="02020603050405020304" pitchFamily="18" charset="0"/>
                </a:rPr>
                <a:t>Depth[n-2]</a:t>
              </a:r>
            </a:p>
          </p:txBody>
        </p:sp>
      </p:grpSp>
      <p:cxnSp>
        <p:nvCxnSpPr>
          <p:cNvPr id="44" name="直線單箭頭接點 43"/>
          <p:cNvCxnSpPr/>
          <p:nvPr/>
        </p:nvCxnSpPr>
        <p:spPr>
          <a:xfrm flipV="1">
            <a:off x="4922849" y="2799647"/>
            <a:ext cx="0" cy="24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5" name="群組 44"/>
          <p:cNvGrpSpPr/>
          <p:nvPr/>
        </p:nvGrpSpPr>
        <p:grpSpPr>
          <a:xfrm>
            <a:off x="5799187" y="2158336"/>
            <a:ext cx="1056379" cy="1045374"/>
            <a:chOff x="5918938" y="2531249"/>
            <a:chExt cx="1080000" cy="1068750"/>
          </a:xfrm>
        </p:grpSpPr>
        <p:pic>
          <p:nvPicPr>
            <p:cNvPr id="46" name="圖片 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0936" y="2531249"/>
              <a:ext cx="1056003" cy="594002"/>
            </a:xfrm>
            <a:prstGeom prst="rect">
              <a:avLst/>
            </a:prstGeom>
          </p:spPr>
        </p:pic>
        <p:sp>
          <p:nvSpPr>
            <p:cNvPr id="47" name="矩形 46"/>
            <p:cNvSpPr/>
            <p:nvPr/>
          </p:nvSpPr>
          <p:spPr>
            <a:xfrm>
              <a:off x="5918938" y="3131999"/>
              <a:ext cx="1080000" cy="468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sz="1400" dirty="0">
                  <a:latin typeface="Times" panose="02020603060405020304" pitchFamily="18" charset="0"/>
                  <a:cs typeface="Times New Roman" panose="02020603050405020304" pitchFamily="18" charset="0"/>
                </a:rPr>
                <a:t>Filled Depth[n-2]</a:t>
              </a:r>
              <a:endParaRPr lang="zh-TW" altLang="en-US" sz="1400" dirty="0">
                <a:latin typeface="Times" panose="02020603060405020304" pitchFamily="18" charset="0"/>
                <a:cs typeface="Times New Roman" panose="02020603050405020304" pitchFamily="18" charset="0"/>
              </a:endParaRPr>
            </a:p>
          </p:txBody>
        </p:sp>
      </p:grpSp>
      <p:grpSp>
        <p:nvGrpSpPr>
          <p:cNvPr id="48" name="群組 47"/>
          <p:cNvGrpSpPr/>
          <p:nvPr/>
        </p:nvGrpSpPr>
        <p:grpSpPr>
          <a:xfrm>
            <a:off x="7207692" y="1326902"/>
            <a:ext cx="1056379" cy="1054092"/>
            <a:chOff x="7465628" y="1120671"/>
            <a:chExt cx="1080000" cy="1077662"/>
          </a:xfrm>
        </p:grpSpPr>
        <p:pic>
          <p:nvPicPr>
            <p:cNvPr id="49" name="圖片 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65629" y="1120671"/>
              <a:ext cx="1079997" cy="607498"/>
            </a:xfrm>
            <a:prstGeom prst="rect">
              <a:avLst/>
            </a:prstGeom>
          </p:spPr>
        </p:pic>
        <p:sp>
          <p:nvSpPr>
            <p:cNvPr id="50" name="矩形 49"/>
            <p:cNvSpPr/>
            <p:nvPr/>
          </p:nvSpPr>
          <p:spPr>
            <a:xfrm>
              <a:off x="7465628" y="1730333"/>
              <a:ext cx="1080000" cy="468000"/>
            </a:xfrm>
            <a:prstGeom prst="rect">
              <a:avLst/>
            </a:prstGeom>
            <a:solidFill>
              <a:schemeClr val="accent1">
                <a:lumMod val="40000"/>
                <a:lumOff val="60000"/>
              </a:schemeClr>
            </a:solidFill>
            <a:ln w="12700"/>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400" i="1" dirty="0">
                  <a:latin typeface="Times" panose="02020603060405020304" pitchFamily="18" charset="0"/>
                  <a:cs typeface="Times New Roman" panose="02020603050405020304" pitchFamily="18" charset="0"/>
                </a:rPr>
                <a:t>Depth</a:t>
              </a:r>
            </a:p>
            <a:p>
              <a:pPr algn="ctr"/>
              <a:r>
                <a:rPr lang="en-US" altLang="zh-TW" sz="1400" i="1" dirty="0" err="1">
                  <a:latin typeface="Times" panose="02020603060405020304" pitchFamily="18" charset="0"/>
                  <a:cs typeface="Times New Roman" panose="02020603050405020304" pitchFamily="18" charset="0"/>
                </a:rPr>
                <a:t>Upsampling</a:t>
              </a:r>
              <a:endParaRPr lang="en-US" altLang="zh-TW" sz="1400" i="1" dirty="0">
                <a:latin typeface="Times" panose="02020603060405020304" pitchFamily="18" charset="0"/>
                <a:cs typeface="Times New Roman" panose="02020603050405020304" pitchFamily="18" charset="0"/>
              </a:endParaRPr>
            </a:p>
          </p:txBody>
        </p:sp>
      </p:grpSp>
      <p:grpSp>
        <p:nvGrpSpPr>
          <p:cNvPr id="51" name="群組 50"/>
          <p:cNvGrpSpPr/>
          <p:nvPr/>
        </p:nvGrpSpPr>
        <p:grpSpPr>
          <a:xfrm>
            <a:off x="7206909" y="2567244"/>
            <a:ext cx="1056379" cy="1053025"/>
            <a:chOff x="7392119" y="2828250"/>
            <a:chExt cx="1080000" cy="1076572"/>
          </a:xfrm>
        </p:grpSpPr>
        <p:pic>
          <p:nvPicPr>
            <p:cNvPr id="52" name="圖片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92120" y="2828250"/>
              <a:ext cx="1079997" cy="607498"/>
            </a:xfrm>
            <a:prstGeom prst="rect">
              <a:avLst/>
            </a:prstGeom>
          </p:spPr>
        </p:pic>
        <p:sp>
          <p:nvSpPr>
            <p:cNvPr id="53" name="矩形 52"/>
            <p:cNvSpPr/>
            <p:nvPr/>
          </p:nvSpPr>
          <p:spPr>
            <a:xfrm>
              <a:off x="7392119" y="3436822"/>
              <a:ext cx="1080000" cy="468000"/>
            </a:xfrm>
            <a:prstGeom prst="rect">
              <a:avLst/>
            </a:prstGeom>
            <a:solidFill>
              <a:schemeClr val="accent6">
                <a:lumMod val="40000"/>
                <a:lumOff val="60000"/>
              </a:schemeClr>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400" i="1" dirty="0">
                  <a:latin typeface="Times" panose="02020603060405020304" pitchFamily="18" charset="0"/>
                  <a:cs typeface="Times New Roman" panose="02020603050405020304" pitchFamily="18" charset="0"/>
                </a:rPr>
                <a:t>Depth</a:t>
              </a:r>
            </a:p>
            <a:p>
              <a:pPr algn="ctr"/>
              <a:r>
                <a:rPr lang="en-US" altLang="zh-TW" sz="1400" i="1" dirty="0">
                  <a:latin typeface="Times" panose="02020603060405020304" pitchFamily="18" charset="0"/>
                  <a:cs typeface="Times New Roman" panose="02020603050405020304" pitchFamily="18" charset="0"/>
                </a:rPr>
                <a:t>Invalidation</a:t>
              </a:r>
              <a:endParaRPr lang="zh-TW" altLang="en-US" sz="1400" i="1" dirty="0">
                <a:latin typeface="Times" panose="02020603060405020304" pitchFamily="18" charset="0"/>
                <a:cs typeface="Times New Roman" panose="02020603050405020304" pitchFamily="18" charset="0"/>
              </a:endParaRPr>
            </a:p>
          </p:txBody>
        </p:sp>
      </p:grpSp>
      <p:cxnSp>
        <p:nvCxnSpPr>
          <p:cNvPr id="54" name="直線單箭頭接點 53"/>
          <p:cNvCxnSpPr/>
          <p:nvPr/>
        </p:nvCxnSpPr>
        <p:spPr>
          <a:xfrm rot="5400000">
            <a:off x="7652672" y="2470074"/>
            <a:ext cx="1760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線單箭頭接點 54"/>
          <p:cNvCxnSpPr/>
          <p:nvPr/>
        </p:nvCxnSpPr>
        <p:spPr>
          <a:xfrm>
            <a:off x="10622533" y="2632818"/>
            <a:ext cx="3521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6" name="群組 55"/>
          <p:cNvGrpSpPr/>
          <p:nvPr/>
        </p:nvGrpSpPr>
        <p:grpSpPr>
          <a:xfrm>
            <a:off x="9566155" y="3046135"/>
            <a:ext cx="1056379" cy="1051582"/>
            <a:chOff x="9684000" y="3326110"/>
            <a:chExt cx="1080000" cy="1075096"/>
          </a:xfrm>
        </p:grpSpPr>
        <p:pic>
          <p:nvPicPr>
            <p:cNvPr id="57" name="圖片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84000" y="3326110"/>
              <a:ext cx="1080000" cy="607500"/>
            </a:xfrm>
            <a:prstGeom prst="rect">
              <a:avLst/>
            </a:prstGeom>
          </p:spPr>
        </p:pic>
        <p:sp>
          <p:nvSpPr>
            <p:cNvPr id="58" name="矩形 57"/>
            <p:cNvSpPr/>
            <p:nvPr/>
          </p:nvSpPr>
          <p:spPr>
            <a:xfrm>
              <a:off x="9684000" y="3933206"/>
              <a:ext cx="1080000" cy="468000"/>
            </a:xfrm>
            <a:prstGeom prst="rect">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sz="1400" dirty="0">
                  <a:latin typeface="Times" panose="02020603060405020304" pitchFamily="18" charset="0"/>
                  <a:cs typeface="Times New Roman" panose="02020603050405020304" pitchFamily="18" charset="0"/>
                </a:rPr>
                <a:t>Raw</a:t>
              </a:r>
            </a:p>
            <a:p>
              <a:pPr algn="ctr"/>
              <a:r>
                <a:rPr lang="en-US" altLang="zh-TW" sz="1400" dirty="0">
                  <a:latin typeface="Times" panose="02020603060405020304" pitchFamily="18" charset="0"/>
                  <a:cs typeface="Times New Roman" panose="02020603050405020304" pitchFamily="18" charset="0"/>
                </a:rPr>
                <a:t>Depth[0]</a:t>
              </a:r>
            </a:p>
          </p:txBody>
        </p:sp>
      </p:grpSp>
      <p:grpSp>
        <p:nvGrpSpPr>
          <p:cNvPr id="59" name="群組 58"/>
          <p:cNvGrpSpPr/>
          <p:nvPr/>
        </p:nvGrpSpPr>
        <p:grpSpPr>
          <a:xfrm>
            <a:off x="9566155" y="1140314"/>
            <a:ext cx="1056379" cy="1046669"/>
            <a:chOff x="9684000" y="107010"/>
            <a:chExt cx="1080000" cy="1070073"/>
          </a:xfrm>
        </p:grpSpPr>
        <p:pic>
          <p:nvPicPr>
            <p:cNvPr id="60" name="圖片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84000" y="107010"/>
              <a:ext cx="1080000" cy="607500"/>
            </a:xfrm>
            <a:prstGeom prst="rect">
              <a:avLst/>
            </a:prstGeom>
          </p:spPr>
        </p:pic>
        <p:sp>
          <p:nvSpPr>
            <p:cNvPr id="61" name="矩形 60"/>
            <p:cNvSpPr/>
            <p:nvPr/>
          </p:nvSpPr>
          <p:spPr>
            <a:xfrm>
              <a:off x="9684000" y="709083"/>
              <a:ext cx="1080000" cy="468000"/>
            </a:xfrm>
            <a:prstGeom prst="rect">
              <a:avLst/>
            </a:prstGeom>
            <a:ln w="1270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sz="1400" dirty="0">
                  <a:latin typeface="Times" panose="02020603060405020304" pitchFamily="18" charset="0"/>
                  <a:cs typeface="Times New Roman" panose="02020603050405020304" pitchFamily="18" charset="0"/>
                </a:rPr>
                <a:t>Color[0]</a:t>
              </a:r>
            </a:p>
          </p:txBody>
        </p:sp>
      </p:grpSp>
      <p:cxnSp>
        <p:nvCxnSpPr>
          <p:cNvPr id="62" name="直線單箭頭接點 61"/>
          <p:cNvCxnSpPr/>
          <p:nvPr/>
        </p:nvCxnSpPr>
        <p:spPr>
          <a:xfrm>
            <a:off x="10094344" y="2201032"/>
            <a:ext cx="0" cy="24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直線單箭頭接點 62"/>
          <p:cNvCxnSpPr/>
          <p:nvPr/>
        </p:nvCxnSpPr>
        <p:spPr>
          <a:xfrm flipV="1">
            <a:off x="10094344" y="2799647"/>
            <a:ext cx="0" cy="24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p:cNvCxnSpPr/>
          <p:nvPr/>
        </p:nvCxnSpPr>
        <p:spPr>
          <a:xfrm>
            <a:off x="8263288" y="2631109"/>
            <a:ext cx="3521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線單箭頭接點 64"/>
          <p:cNvCxnSpPr/>
          <p:nvPr/>
        </p:nvCxnSpPr>
        <p:spPr>
          <a:xfrm>
            <a:off x="9214029" y="2630882"/>
            <a:ext cx="3521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6" name="群組 65"/>
          <p:cNvGrpSpPr/>
          <p:nvPr/>
        </p:nvGrpSpPr>
        <p:grpSpPr>
          <a:xfrm>
            <a:off x="1572891" y="2162974"/>
            <a:ext cx="1056379" cy="1039638"/>
            <a:chOff x="1476000" y="1869091"/>
            <a:chExt cx="1080000" cy="1062885"/>
          </a:xfrm>
        </p:grpSpPr>
        <p:pic>
          <p:nvPicPr>
            <p:cNvPr id="67" name="圖片 6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89327" y="1869091"/>
              <a:ext cx="1055996" cy="593998"/>
            </a:xfrm>
            <a:prstGeom prst="rect">
              <a:avLst/>
            </a:prstGeom>
          </p:spPr>
        </p:pic>
        <p:sp>
          <p:nvSpPr>
            <p:cNvPr id="68" name="矩形 67"/>
            <p:cNvSpPr/>
            <p:nvPr/>
          </p:nvSpPr>
          <p:spPr>
            <a:xfrm>
              <a:off x="1476000" y="2463976"/>
              <a:ext cx="1080000" cy="468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sz="1400" dirty="0">
                  <a:latin typeface="Times" panose="02020603060405020304" pitchFamily="18" charset="0"/>
                  <a:cs typeface="Times New Roman" panose="02020603050405020304" pitchFamily="18" charset="0"/>
                </a:rPr>
                <a:t>Filled Depth[n-1]</a:t>
              </a:r>
              <a:endParaRPr lang="zh-TW" altLang="en-US" sz="1400" dirty="0">
                <a:latin typeface="Times" panose="02020603060405020304" pitchFamily="18" charset="0"/>
                <a:cs typeface="Times New Roman" panose="02020603050405020304" pitchFamily="18" charset="0"/>
              </a:endParaRPr>
            </a:p>
          </p:txBody>
        </p:sp>
      </p:grpSp>
      <p:sp>
        <p:nvSpPr>
          <p:cNvPr id="69" name="矩形 68"/>
          <p:cNvSpPr/>
          <p:nvPr/>
        </p:nvSpPr>
        <p:spPr>
          <a:xfrm>
            <a:off x="164386" y="2447521"/>
            <a:ext cx="1056379" cy="352126"/>
          </a:xfrm>
          <a:prstGeom prst="rect">
            <a:avLst/>
          </a:prstGeom>
          <a:solidFill>
            <a:schemeClr val="accent4">
              <a:lumMod val="40000"/>
              <a:lumOff val="60000"/>
            </a:schemeClr>
          </a:solidFill>
          <a:ln w="12700"/>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400" b="1" i="1" dirty="0">
                <a:latin typeface="Times" panose="02020603060405020304" pitchFamily="18" charset="0"/>
                <a:cs typeface="Times New Roman" panose="02020603050405020304" pitchFamily="18" charset="0"/>
              </a:rPr>
              <a:t>SRF</a:t>
            </a:r>
            <a:endParaRPr lang="zh-TW" altLang="en-US" sz="1400" b="1" i="1" dirty="0">
              <a:latin typeface="Times" panose="02020603060405020304" pitchFamily="18" charset="0"/>
              <a:cs typeface="Times New Roman" panose="02020603050405020304" pitchFamily="18" charset="0"/>
            </a:endParaRPr>
          </a:p>
        </p:txBody>
      </p:sp>
      <p:sp>
        <p:nvSpPr>
          <p:cNvPr id="72" name="文字方塊 71"/>
          <p:cNvSpPr txBox="1"/>
          <p:nvPr/>
        </p:nvSpPr>
        <p:spPr>
          <a:xfrm>
            <a:off x="445074" y="4917604"/>
            <a:ext cx="9994447" cy="1705082"/>
          </a:xfrm>
          <a:prstGeom prst="rect">
            <a:avLst/>
          </a:prstGeom>
          <a:noFill/>
        </p:spPr>
        <p:txBody>
          <a:bodyPr wrap="square" rtlCol="0">
            <a:spAutoFit/>
          </a:bodyPr>
          <a:lstStyle/>
          <a:p>
            <a:r>
              <a:rPr lang="en-US" altLang="zh-TW" sz="2800" dirty="0" smtClean="0">
                <a:latin typeface="Roboto" panose="02000000000000000000" pitchFamily="2" charset="0"/>
                <a:ea typeface="Roboto" panose="02000000000000000000" pitchFamily="2" charset="0"/>
                <a:cs typeface="Tahoma" panose="020B0604030504040204" pitchFamily="34" charset="0"/>
              </a:rPr>
              <a:t>Depth invalidation: remove unreliable pixels</a:t>
            </a:r>
            <a:endParaRPr lang="en-US" altLang="zh-TW" sz="2400" dirty="0" smtClean="0">
              <a:latin typeface="Roboto" panose="02000000000000000000" pitchFamily="2" charset="0"/>
              <a:ea typeface="Roboto" panose="02000000000000000000" pitchFamily="2" charset="0"/>
              <a:cs typeface="Tahoma" panose="020B0604030504040204" pitchFamily="34" charset="0"/>
            </a:endParaRPr>
          </a:p>
          <a:p>
            <a:pPr marL="342900" indent="-342900">
              <a:lnSpc>
                <a:spcPct val="120000"/>
              </a:lnSpc>
              <a:buFont typeface="Arial" panose="020B0604020202020204" pitchFamily="34" charset="0"/>
              <a:buChar char="•"/>
            </a:pPr>
            <a:r>
              <a:rPr lang="en-US" altLang="zh-TW" sz="2400" dirty="0" smtClean="0">
                <a:latin typeface="Roboto" panose="02000000000000000000" pitchFamily="2" charset="0"/>
                <a:ea typeface="Roboto" panose="02000000000000000000" pitchFamily="2" charset="0"/>
                <a:cs typeface="Tahoma" panose="020B0604030504040204" pitchFamily="34" charset="0"/>
              </a:rPr>
              <a:t>Compute depth gradients with a 3x3 Sobel filter</a:t>
            </a:r>
          </a:p>
          <a:p>
            <a:pPr marL="342900" indent="-342900">
              <a:buFont typeface="Arial" panose="020B0604020202020204" pitchFamily="34" charset="0"/>
              <a:buChar char="•"/>
            </a:pPr>
            <a:r>
              <a:rPr lang="en-US" altLang="zh-TW" sz="2400" dirty="0" smtClean="0">
                <a:latin typeface="Roboto" panose="02000000000000000000" pitchFamily="2" charset="0"/>
                <a:ea typeface="Roboto" panose="02000000000000000000" pitchFamily="2" charset="0"/>
                <a:cs typeface="Tahoma" panose="020B0604030504040204" pitchFamily="34" charset="0"/>
              </a:rPr>
              <a:t>Remove the depth pixels whose gradients are larger than a threshold</a:t>
            </a:r>
          </a:p>
          <a:p>
            <a:r>
              <a:rPr lang="en-US" altLang="zh-TW" sz="2400" dirty="0" smtClean="0">
                <a:latin typeface="Roboto" panose="02000000000000000000" pitchFamily="2" charset="0"/>
                <a:ea typeface="Roboto" panose="02000000000000000000" pitchFamily="2" charset="0"/>
                <a:cs typeface="Tahoma" panose="020B0604030504040204" pitchFamily="34" charset="0"/>
              </a:rPr>
              <a:t> </a:t>
            </a:r>
          </a:p>
        </p:txBody>
      </p:sp>
      <p:sp>
        <p:nvSpPr>
          <p:cNvPr id="73" name="文字方塊 72"/>
          <p:cNvSpPr txBox="1"/>
          <p:nvPr/>
        </p:nvSpPr>
        <p:spPr>
          <a:xfrm>
            <a:off x="1" y="4350754"/>
            <a:ext cx="2198502" cy="461665"/>
          </a:xfrm>
          <a:prstGeom prst="rect">
            <a:avLst/>
          </a:prstGeom>
          <a:noFill/>
        </p:spPr>
        <p:txBody>
          <a:bodyPr wrap="square" rtlCol="0">
            <a:spAutoFit/>
          </a:bodyPr>
          <a:lstStyle/>
          <a:p>
            <a:pPr algn="ct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Coarsest Level</a:t>
            </a:r>
          </a:p>
        </p:txBody>
      </p:sp>
      <p:sp>
        <p:nvSpPr>
          <p:cNvPr id="74" name="文字方塊 73"/>
          <p:cNvSpPr txBox="1"/>
          <p:nvPr/>
        </p:nvSpPr>
        <p:spPr>
          <a:xfrm>
            <a:off x="10297905" y="4350754"/>
            <a:ext cx="1894096" cy="461665"/>
          </a:xfrm>
          <a:prstGeom prst="rect">
            <a:avLst/>
          </a:prstGeom>
          <a:noFill/>
        </p:spPr>
        <p:txBody>
          <a:bodyPr wrap="square" rtlCol="0">
            <a:spAutoFit/>
          </a:bodyPr>
          <a:lstStyle/>
          <a:p>
            <a:pPr algn="ct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Finest Level</a:t>
            </a:r>
          </a:p>
        </p:txBody>
      </p:sp>
      <p:cxnSp>
        <p:nvCxnSpPr>
          <p:cNvPr id="76" name="直線單箭頭接點 75"/>
          <p:cNvCxnSpPr/>
          <p:nvPr/>
        </p:nvCxnSpPr>
        <p:spPr>
          <a:xfrm flipH="1">
            <a:off x="5630097" y="1212351"/>
            <a:ext cx="3759995" cy="0"/>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H="1">
            <a:off x="5630097" y="3800908"/>
            <a:ext cx="3759995" cy="0"/>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915508" y="1016000"/>
            <a:ext cx="9106918" cy="124314"/>
            <a:chOff x="915508" y="1016000"/>
            <a:chExt cx="9106918" cy="124314"/>
          </a:xfrm>
        </p:grpSpPr>
        <p:cxnSp>
          <p:nvCxnSpPr>
            <p:cNvPr id="79" name="直線單箭頭接點 78"/>
            <p:cNvCxnSpPr/>
            <p:nvPr/>
          </p:nvCxnSpPr>
          <p:spPr>
            <a:xfrm flipH="1">
              <a:off x="915508" y="1016000"/>
              <a:ext cx="9106918" cy="0"/>
            </a:xfrm>
            <a:prstGeom prst="straightConnector1">
              <a:avLst/>
            </a:prstGeom>
            <a:ln w="1905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flipV="1">
              <a:off x="10016085" y="1016000"/>
              <a:ext cx="0" cy="108802"/>
            </a:xfrm>
            <a:prstGeom prst="straightConnector1">
              <a:avLst/>
            </a:prstGeom>
            <a:ln w="1905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924857" y="1016000"/>
              <a:ext cx="0" cy="124314"/>
            </a:xfrm>
            <a:prstGeom prst="straightConnector1">
              <a:avLst/>
            </a:prstGeom>
            <a:ln w="19050">
              <a:solidFill>
                <a:schemeClr val="accent1">
                  <a:lumMod val="40000"/>
                  <a:lumOff val="6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群組 93"/>
          <p:cNvGrpSpPr/>
          <p:nvPr/>
        </p:nvGrpSpPr>
        <p:grpSpPr>
          <a:xfrm>
            <a:off x="915508" y="4120154"/>
            <a:ext cx="9106918" cy="125435"/>
            <a:chOff x="915508" y="4120154"/>
            <a:chExt cx="9106918" cy="125435"/>
          </a:xfrm>
        </p:grpSpPr>
        <p:cxnSp>
          <p:nvCxnSpPr>
            <p:cNvPr id="82" name="直線單箭頭接點 81"/>
            <p:cNvCxnSpPr/>
            <p:nvPr/>
          </p:nvCxnSpPr>
          <p:spPr>
            <a:xfrm flipH="1">
              <a:off x="915508" y="4245589"/>
              <a:ext cx="9106918" cy="0"/>
            </a:xfrm>
            <a:prstGeom prst="straightConnector1">
              <a:avLst/>
            </a:prstGeom>
            <a:ln w="1905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flipV="1">
              <a:off x="10016103" y="4136787"/>
              <a:ext cx="0" cy="108802"/>
            </a:xfrm>
            <a:prstGeom prst="straightConnector1">
              <a:avLst/>
            </a:prstGeom>
            <a:ln w="1905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H="1">
              <a:off x="924857" y="4120154"/>
              <a:ext cx="0" cy="124314"/>
            </a:xfrm>
            <a:prstGeom prst="straightConnector1">
              <a:avLst/>
            </a:prstGeom>
            <a:ln w="19050">
              <a:solidFill>
                <a:schemeClr val="accent1">
                  <a:lumMod val="40000"/>
                  <a:lumOff val="6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2" name="文字方塊 91"/>
          <p:cNvSpPr txBox="1"/>
          <p:nvPr/>
        </p:nvSpPr>
        <p:spPr>
          <a:xfrm>
            <a:off x="6327376" y="3782803"/>
            <a:ext cx="2379687" cy="461665"/>
          </a:xfrm>
          <a:prstGeom prst="rect">
            <a:avLst/>
          </a:prstGeom>
          <a:noFill/>
        </p:spPr>
        <p:txBody>
          <a:bodyPr wrap="square" rtlCol="0">
            <a:spAutoFit/>
          </a:bodyPr>
          <a:lstStyle/>
          <a:p>
            <a:pPr algn="ctr"/>
            <a:r>
              <a:rPr lang="en-US" altLang="zh-TW" sz="2400" dirty="0" err="1" smtClean="0">
                <a:solidFill>
                  <a:schemeClr val="accent1">
                    <a:lumMod val="60000"/>
                    <a:lumOff val="40000"/>
                  </a:schemeClr>
                </a:solidFill>
                <a:latin typeface="Roboto" panose="02000000000000000000" pitchFamily="2" charset="0"/>
                <a:ea typeface="Roboto" panose="02000000000000000000" pitchFamily="2" charset="0"/>
                <a:cs typeface="Tahoma" panose="020B0604030504040204" pitchFamily="34" charset="0"/>
              </a:rPr>
              <a:t>Downsampling</a:t>
            </a:r>
            <a:endParaRPr lang="en-US" altLang="zh-TW" sz="2400" dirty="0" smtClean="0">
              <a:solidFill>
                <a:schemeClr val="accent1">
                  <a:lumMod val="60000"/>
                  <a:lumOff val="40000"/>
                </a:schemeClr>
              </a:solidFill>
              <a:latin typeface="Roboto" panose="02000000000000000000" pitchFamily="2" charset="0"/>
              <a:ea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88436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par>
                                <p:cTn id="16" presetID="10" presetClass="entr" presetSubtype="0"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fade">
                                      <p:cBhvr>
                                        <p:cTn id="18" dur="500"/>
                                        <p:tgtEl>
                                          <p:spTgt spid="9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nodeType="with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500"/>
                                        <p:tgtEl>
                                          <p:spTgt spid="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par>
                                <p:cTn id="90" presetID="10"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par>
                                <p:cTn id="96" presetID="10" presetClass="entr" presetSubtype="0" fill="hold" nodeType="with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fade">
                                      <p:cBhvr>
                                        <p:cTn id="98" dur="500"/>
                                        <p:tgtEl>
                                          <p:spTgt spid="12"/>
                                        </p:tgtEl>
                                      </p:cBhvr>
                                    </p:animEffect>
                                  </p:childTnLst>
                                </p:cTn>
                              </p:par>
                              <p:par>
                                <p:cTn id="99" presetID="10" presetClass="entr" presetSubtype="0" fill="hold"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fade">
                                      <p:cBhvr>
                                        <p:cTn id="106" dur="500"/>
                                        <p:tgtEl>
                                          <p:spTgt spid="20"/>
                                        </p:tgtEl>
                                      </p:cBhvr>
                                    </p:animEffect>
                                  </p:childTnLst>
                                </p:cTn>
                              </p:par>
                              <p:par>
                                <p:cTn id="107" presetID="10" presetClass="entr" presetSubtype="0"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childTnLst>
                                </p:cTn>
                              </p:par>
                              <p:par>
                                <p:cTn id="110" presetID="10" presetClass="entr" presetSubtype="0"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500"/>
                                        <p:tgtEl>
                                          <p:spTgt spid="48"/>
                                        </p:tgtEl>
                                      </p:cBhvr>
                                    </p:animEffect>
                                  </p:childTnLst>
                                </p:cTn>
                              </p:par>
                              <p:par>
                                <p:cTn id="113" presetID="10" presetClass="entr" presetSubtype="0" fill="hold"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fade">
                                      <p:cBhvr>
                                        <p:cTn id="115" dur="500"/>
                                        <p:tgtEl>
                                          <p:spTgt spid="51"/>
                                        </p:tgtEl>
                                      </p:cBhvr>
                                    </p:animEffect>
                                  </p:childTnLst>
                                </p:cTn>
                              </p:par>
                              <p:par>
                                <p:cTn id="116" presetID="10" presetClass="entr" presetSubtype="0" fill="hold" nodeType="withEffect">
                                  <p:stCondLst>
                                    <p:cond delay="0"/>
                                  </p:stCondLst>
                                  <p:childTnLst>
                                    <p:set>
                                      <p:cBhvr>
                                        <p:cTn id="117" dur="1" fill="hold">
                                          <p:stCondLst>
                                            <p:cond delay="0"/>
                                          </p:stCondLst>
                                        </p:cTn>
                                        <p:tgtEl>
                                          <p:spTgt spid="64"/>
                                        </p:tgtEl>
                                        <p:attrNameLst>
                                          <p:attrName>style.visibility</p:attrName>
                                        </p:attrNameLst>
                                      </p:cBhvr>
                                      <p:to>
                                        <p:strVal val="visible"/>
                                      </p:to>
                                    </p:set>
                                    <p:animEffect transition="in" filter="fade">
                                      <p:cBhvr>
                                        <p:cTn id="118" dur="500"/>
                                        <p:tgtEl>
                                          <p:spTgt spid="64"/>
                                        </p:tgtEl>
                                      </p:cBhvr>
                                    </p:animEffect>
                                  </p:childTnLst>
                                </p:cTn>
                              </p:par>
                              <p:par>
                                <p:cTn id="119" presetID="10" presetClass="entr" presetSubtype="0" fill="hold" nodeType="withEffect">
                                  <p:stCondLst>
                                    <p:cond delay="0"/>
                                  </p:stCondLst>
                                  <p:childTnLst>
                                    <p:set>
                                      <p:cBhvr>
                                        <p:cTn id="120" dur="1" fill="hold">
                                          <p:stCondLst>
                                            <p:cond delay="0"/>
                                          </p:stCondLst>
                                        </p:cTn>
                                        <p:tgtEl>
                                          <p:spTgt spid="14"/>
                                        </p:tgtEl>
                                        <p:attrNameLst>
                                          <p:attrName>style.visibility</p:attrName>
                                        </p:attrNameLst>
                                      </p:cBhvr>
                                      <p:to>
                                        <p:strVal val="visible"/>
                                      </p:to>
                                    </p:set>
                                    <p:animEffect transition="in" filter="fade">
                                      <p:cBhvr>
                                        <p:cTn id="121" dur="500"/>
                                        <p:tgtEl>
                                          <p:spTgt spid="1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2"/>
                                        </p:tgtEl>
                                        <p:attrNameLst>
                                          <p:attrName>style.visibility</p:attrName>
                                        </p:attrNameLst>
                                      </p:cBhvr>
                                      <p:to>
                                        <p:strVal val="visible"/>
                                      </p:to>
                                    </p:set>
                                    <p:animEffect transition="in" filter="fade">
                                      <p:cBhvr>
                                        <p:cTn id="126" dur="500"/>
                                        <p:tgtEl>
                                          <p:spTgt spid="62"/>
                                        </p:tgtEl>
                                      </p:cBhvr>
                                    </p:animEffect>
                                  </p:childTnLst>
                                </p:cTn>
                              </p:par>
                              <p:par>
                                <p:cTn id="127" presetID="10" presetClass="entr" presetSubtype="0" fill="hold" nodeType="withEffect">
                                  <p:stCondLst>
                                    <p:cond delay="0"/>
                                  </p:stCondLst>
                                  <p:childTnLst>
                                    <p:set>
                                      <p:cBhvr>
                                        <p:cTn id="128" dur="1" fill="hold">
                                          <p:stCondLst>
                                            <p:cond delay="0"/>
                                          </p:stCondLst>
                                        </p:cTn>
                                        <p:tgtEl>
                                          <p:spTgt spid="63"/>
                                        </p:tgtEl>
                                        <p:attrNameLst>
                                          <p:attrName>style.visibility</p:attrName>
                                        </p:attrNameLst>
                                      </p:cBhvr>
                                      <p:to>
                                        <p:strVal val="visible"/>
                                      </p:to>
                                    </p:set>
                                    <p:animEffect transition="in" filter="fade">
                                      <p:cBhvr>
                                        <p:cTn id="129" dur="500"/>
                                        <p:tgtEl>
                                          <p:spTgt spid="63"/>
                                        </p:tgtEl>
                                      </p:cBhvr>
                                    </p:animEffect>
                                  </p:childTnLst>
                                </p:cTn>
                              </p:par>
                              <p:par>
                                <p:cTn id="130" presetID="10" presetClass="entr" presetSubtype="0" fill="hold"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fade">
                                      <p:cBhvr>
                                        <p:cTn id="132" dur="500"/>
                                        <p:tgtEl>
                                          <p:spTgt spid="65"/>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3"/>
                                        </p:tgtEl>
                                        <p:attrNameLst>
                                          <p:attrName>style.visibility</p:attrName>
                                        </p:attrNameLst>
                                      </p:cBhvr>
                                      <p:to>
                                        <p:strVal val="visible"/>
                                      </p:to>
                                    </p:set>
                                    <p:animEffect transition="in" filter="fade">
                                      <p:cBhvr>
                                        <p:cTn id="135" dur="500"/>
                                        <p:tgtEl>
                                          <p:spTgt spid="13"/>
                                        </p:tgtEl>
                                      </p:cBhvr>
                                    </p:animEffect>
                                  </p:childTnLst>
                                </p:cTn>
                              </p:par>
                              <p:par>
                                <p:cTn id="136" presetID="10" presetClass="entr" presetSubtype="0" fill="hold"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fade">
                                      <p:cBhvr>
                                        <p:cTn id="138" dur="500"/>
                                        <p:tgtEl>
                                          <p:spTgt spid="55"/>
                                        </p:tgtEl>
                                      </p:cBhvr>
                                    </p:animEffect>
                                  </p:childTnLst>
                                </p:cTn>
                              </p:par>
                              <p:par>
                                <p:cTn id="139" presetID="10" presetClass="entr" presetSubtype="0" fill="hold" nodeType="withEffect">
                                  <p:stCondLst>
                                    <p:cond delay="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69" grpId="0" animBg="1"/>
      <p:bldP spid="72" grpId="0"/>
      <p:bldP spid="73" grpId="0"/>
      <p:bldP spid="74" grpId="0"/>
      <p:bldP spid="9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748375" cy="5113858"/>
          </a:xfrm>
        </p:spPr>
        <p:txBody>
          <a:bodyPr>
            <a:normAutofit/>
          </a:bodyPr>
          <a:lstStyle/>
          <a:p>
            <a:pPr>
              <a:lnSpc>
                <a:spcPct val="120000"/>
              </a:lnSpc>
            </a:pPr>
            <a:r>
              <a:rPr lang="en-US" altLang="zh-TW" sz="3200" dirty="0" smtClean="0">
                <a:latin typeface="Roboto" panose="02000000000000000000" pitchFamily="2" charset="0"/>
              </a:rPr>
              <a:t>Our multi-resolution method not only improves efficiency, but also produces better results than SRF in most cases</a:t>
            </a:r>
          </a:p>
          <a:p>
            <a:pPr lvl="1">
              <a:lnSpc>
                <a:spcPct val="120000"/>
              </a:lnSpc>
            </a:pPr>
            <a:r>
              <a:rPr lang="en-US" altLang="zh-TW" sz="2800" dirty="0" smtClean="0">
                <a:latin typeface="Roboto" panose="02000000000000000000" pitchFamily="2" charset="0"/>
              </a:rPr>
              <a:t>Smoother results</a:t>
            </a:r>
          </a:p>
          <a:p>
            <a:pPr lvl="1">
              <a:lnSpc>
                <a:spcPct val="120000"/>
              </a:lnSpc>
            </a:pPr>
            <a:r>
              <a:rPr lang="en-US" altLang="zh-TW" sz="2800" dirty="0" smtClean="0">
                <a:latin typeface="Roboto" panose="02000000000000000000" pitchFamily="2" charset="0"/>
              </a:rPr>
              <a:t>Fewer texture copy artifacts</a:t>
            </a:r>
          </a:p>
          <a:p>
            <a:pPr>
              <a:lnSpc>
                <a:spcPct val="120000"/>
              </a:lnSpc>
            </a:pPr>
            <a:r>
              <a:rPr lang="en-US" altLang="zh-TW" sz="3200" dirty="0" smtClean="0">
                <a:latin typeface="Roboto" panose="02000000000000000000" pitchFamily="2" charset="0"/>
              </a:rPr>
              <a:t>However, more levels do not always lead to better results   </a:t>
            </a:r>
          </a:p>
          <a:p>
            <a:pPr lvl="1">
              <a:lnSpc>
                <a:spcPct val="120000"/>
              </a:lnSpc>
            </a:pPr>
            <a:r>
              <a:rPr lang="en-US" altLang="zh-TW" sz="2800" dirty="0" smtClean="0">
                <a:latin typeface="Roboto" panose="02000000000000000000" pitchFamily="2" charset="0"/>
              </a:rPr>
              <a:t>Image features will get lost or blurred </a:t>
            </a:r>
          </a:p>
          <a:p>
            <a:pPr lvl="1">
              <a:lnSpc>
                <a:spcPct val="120000"/>
              </a:lnSpc>
            </a:pPr>
            <a:r>
              <a:rPr lang="en-US" altLang="zh-TW" sz="2800" dirty="0" smtClean="0">
                <a:latin typeface="Roboto" panose="02000000000000000000" pitchFamily="2" charset="0"/>
              </a:rPr>
              <a:t>In </a:t>
            </a:r>
            <a:r>
              <a:rPr lang="en-US" altLang="zh-TW" sz="2800" dirty="0">
                <a:latin typeface="Roboto" panose="02000000000000000000" pitchFamily="2" charset="0"/>
              </a:rPr>
              <a:t>our experiments, </a:t>
            </a:r>
            <a:r>
              <a:rPr lang="en-US" altLang="zh-TW" sz="2800" dirty="0" smtClean="0">
                <a:latin typeface="Roboto" panose="02000000000000000000" pitchFamily="2" charset="0"/>
              </a:rPr>
              <a:t>using 3 ~ 4 levels offers a good compromise between efficiency and quality in our test cases</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27</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Multi-Resolution SRF</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380366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3312664"/>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2" name="標題 1"/>
          <p:cNvSpPr>
            <a:spLocks noGrp="1"/>
          </p:cNvSpPr>
          <p:nvPr>
            <p:ph type="title"/>
          </p:nvPr>
        </p:nvSpPr>
        <p:spPr>
          <a:xfrm>
            <a:off x="838200" y="2656693"/>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Results</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10059371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Test Cases</a:t>
            </a:r>
            <a:endParaRPr lang="zh-TW" altLang="en-US" b="1" dirty="0">
              <a:solidFill>
                <a:srgbClr val="7030A0"/>
              </a:solidFill>
              <a:latin typeface="Roboto" panose="02000000000000000000" pitchFamily="2" charset="0"/>
            </a:endParaRPr>
          </a:p>
        </p:txBody>
      </p:sp>
      <p:sp>
        <p:nvSpPr>
          <p:cNvPr id="3" name="內容版面配置區 2"/>
          <p:cNvSpPr>
            <a:spLocks noGrp="1"/>
          </p:cNvSpPr>
          <p:nvPr>
            <p:ph idx="1"/>
          </p:nvPr>
        </p:nvSpPr>
        <p:spPr>
          <a:xfrm>
            <a:off x="838200" y="1064520"/>
            <a:ext cx="10744200" cy="4906963"/>
          </a:xfrm>
        </p:spPr>
        <p:txBody>
          <a:bodyPr>
            <a:normAutofit/>
          </a:bodyPr>
          <a:lstStyle/>
          <a:p>
            <a:pPr>
              <a:lnSpc>
                <a:spcPct val="120000"/>
              </a:lnSpc>
            </a:pPr>
            <a:r>
              <a:rPr lang="en-US" altLang="zh-TW" sz="3200" dirty="0" smtClean="0">
                <a:latin typeface="Roboto" panose="02000000000000000000" pitchFamily="2" charset="0"/>
              </a:rPr>
              <a:t>We assess the performance and accuracy of our method using both synthetic and real-world RGB-D data</a:t>
            </a:r>
          </a:p>
          <a:p>
            <a:pPr lvl="1">
              <a:lnSpc>
                <a:spcPct val="120000"/>
              </a:lnSpc>
            </a:pPr>
            <a:r>
              <a:rPr lang="en-US" altLang="zh-TW" sz="2800" b="1" dirty="0" smtClean="0">
                <a:latin typeface="Roboto" panose="02000000000000000000" pitchFamily="2" charset="0"/>
              </a:rPr>
              <a:t>Simulated RGB-D data:</a:t>
            </a:r>
          </a:p>
          <a:p>
            <a:pPr lvl="2">
              <a:lnSpc>
                <a:spcPct val="120000"/>
              </a:lnSpc>
            </a:pPr>
            <a:r>
              <a:rPr lang="en-US" altLang="zh-TW" sz="2400" dirty="0" smtClean="0">
                <a:latin typeface="Roboto" panose="02000000000000000000" pitchFamily="2" charset="0"/>
              </a:rPr>
              <a:t>Generated by rendering 3D scenes and simulating holes using Unity</a:t>
            </a:r>
          </a:p>
          <a:p>
            <a:pPr lvl="1">
              <a:lnSpc>
                <a:spcPct val="120000"/>
              </a:lnSpc>
            </a:pPr>
            <a:r>
              <a:rPr lang="en-US" altLang="zh-TW" sz="2800" b="1" dirty="0" smtClean="0">
                <a:latin typeface="Roboto" panose="02000000000000000000" pitchFamily="2" charset="0"/>
              </a:rPr>
              <a:t>Middlebury 2014 data:</a:t>
            </a:r>
          </a:p>
          <a:p>
            <a:pPr lvl="2">
              <a:lnSpc>
                <a:spcPct val="120000"/>
              </a:lnSpc>
            </a:pPr>
            <a:r>
              <a:rPr lang="en-US" altLang="zh-TW" sz="2400" dirty="0" smtClean="0">
                <a:latin typeface="Roboto" panose="02000000000000000000" pitchFamily="2" charset="0"/>
              </a:rPr>
              <a:t>Generated by removing pixels from images in the Middlebury dataset</a:t>
            </a:r>
          </a:p>
          <a:p>
            <a:pPr lvl="1">
              <a:lnSpc>
                <a:spcPct val="120000"/>
              </a:lnSpc>
            </a:pPr>
            <a:r>
              <a:rPr lang="en-US" altLang="zh-TW" sz="2800" b="1" dirty="0" smtClean="0">
                <a:latin typeface="Roboto" panose="02000000000000000000" pitchFamily="2" charset="0"/>
              </a:rPr>
              <a:t>Real-world data: </a:t>
            </a:r>
          </a:p>
          <a:p>
            <a:pPr lvl="2">
              <a:lnSpc>
                <a:spcPct val="120000"/>
              </a:lnSpc>
            </a:pPr>
            <a:r>
              <a:rPr lang="en-US" altLang="zh-TW" sz="2400" dirty="0" smtClean="0">
                <a:latin typeface="Roboto" panose="02000000000000000000" pitchFamily="2" charset="0"/>
              </a:rPr>
              <a:t>Captured by an Intel RealSense D-435 RGB-D camera</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29</a:t>
            </a:r>
            <a:endParaRPr lang="zh-TW" altLang="en-US" sz="2000" dirty="0">
              <a:solidFill>
                <a:schemeClr val="bg1"/>
              </a:solidFill>
              <a:latin typeface="Roboto" panose="02000000000000000000" pitchFamily="2" charset="0"/>
            </a:endParaRPr>
          </a:p>
        </p:txBody>
      </p:sp>
    </p:spTree>
    <p:extLst>
      <p:ext uri="{BB962C8B-B14F-4D97-AF65-F5344CB8AC3E}">
        <p14:creationId xmlns:p14="http://schemas.microsoft.com/office/powerpoint/2010/main" val="15126924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656693"/>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Introduction</a:t>
            </a:r>
            <a:endParaRPr lang="zh-TW" altLang="en-US" b="1" dirty="0">
              <a:solidFill>
                <a:srgbClr val="7030A0"/>
              </a:solidFill>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3312664"/>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53300528"/>
      </p:ext>
    </p:extLst>
  </p:cSld>
  <p:clrMapOvr>
    <a:masterClrMapping/>
  </p:clrMapOvr>
  <mc:AlternateContent xmlns:mc="http://schemas.openxmlformats.org/markup-compatibility/2006" xmlns:p14="http://schemas.microsoft.com/office/powerpoint/2010/main">
    <mc:Choice Requires="p14">
      <p:transition spd="slow" p14:dur="2000" advTm="1504"/>
    </mc:Choice>
    <mc:Fallback xmlns="">
      <p:transition spd="slow" advTm="1504"/>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515600" cy="4906963"/>
          </a:xfrm>
        </p:spPr>
        <p:txBody>
          <a:bodyPr>
            <a:normAutofit/>
          </a:bodyPr>
          <a:lstStyle/>
          <a:p>
            <a:pPr>
              <a:lnSpc>
                <a:spcPct val="120000"/>
              </a:lnSpc>
            </a:pPr>
            <a:r>
              <a:rPr lang="en-US" altLang="zh-TW" sz="3200" dirty="0" smtClean="0">
                <a:latin typeface="Roboto" panose="02000000000000000000" pitchFamily="2" charset="0"/>
              </a:rPr>
              <a:t>We compare with the following methods</a:t>
            </a:r>
          </a:p>
          <a:p>
            <a:pPr lvl="1">
              <a:lnSpc>
                <a:spcPct val="120000"/>
              </a:lnSpc>
            </a:pPr>
            <a:r>
              <a:rPr lang="en-US" altLang="zh-TW" sz="2800" dirty="0" smtClean="0">
                <a:latin typeface="Roboto" panose="02000000000000000000" pitchFamily="2" charset="0"/>
              </a:rPr>
              <a:t>Joint-bilateral filtering (</a:t>
            </a:r>
            <a:r>
              <a:rPr lang="en-US" altLang="zh-TW" sz="2800" b="1" dirty="0" smtClean="0">
                <a:latin typeface="Roboto" panose="02000000000000000000" pitchFamily="2" charset="0"/>
              </a:rPr>
              <a:t>JBF</a:t>
            </a:r>
            <a:r>
              <a:rPr lang="en-US" altLang="zh-TW" sz="2800" dirty="0" smtClean="0">
                <a:latin typeface="Roboto" panose="02000000000000000000" pitchFamily="2" charset="0"/>
              </a:rPr>
              <a:t>) </a:t>
            </a:r>
            <a:r>
              <a:rPr lang="en-US" altLang="zh-TW" sz="2800" i="1" dirty="0" smtClean="0">
                <a:latin typeface="Roboto" panose="02000000000000000000" pitchFamily="2" charset="0"/>
              </a:rPr>
              <a:t>[Kopf et al. 2007]</a:t>
            </a:r>
            <a:r>
              <a:rPr lang="en-US" altLang="zh-TW" sz="2800" dirty="0" smtClean="0">
                <a:latin typeface="Roboto" panose="02000000000000000000" pitchFamily="2" charset="0"/>
              </a:rPr>
              <a:t> and its multi-resolution version (</a:t>
            </a:r>
            <a:r>
              <a:rPr lang="en-US" altLang="zh-TW" sz="2800" b="1" dirty="0" smtClean="0">
                <a:latin typeface="Roboto" panose="02000000000000000000" pitchFamily="2" charset="0"/>
              </a:rPr>
              <a:t>M-JBU</a:t>
            </a:r>
            <a:r>
              <a:rPr lang="en-US" altLang="zh-TW" sz="2800" dirty="0" smtClean="0">
                <a:latin typeface="Roboto" panose="02000000000000000000" pitchFamily="2" charset="0"/>
              </a:rPr>
              <a:t>) </a:t>
            </a:r>
            <a:r>
              <a:rPr lang="en-US" altLang="zh-TW" sz="2800" i="1" dirty="0" smtClean="0">
                <a:latin typeface="Roboto" panose="02000000000000000000" pitchFamily="2" charset="0"/>
              </a:rPr>
              <a:t>[Richardt et al. 2012]</a:t>
            </a:r>
          </a:p>
          <a:p>
            <a:pPr lvl="1">
              <a:lnSpc>
                <a:spcPct val="120000"/>
              </a:lnSpc>
            </a:pPr>
            <a:r>
              <a:rPr lang="en-US" altLang="zh-TW" sz="2800" dirty="0">
                <a:latin typeface="Roboto" panose="02000000000000000000" pitchFamily="2" charset="0"/>
              </a:rPr>
              <a:t>Our singe-resolution shared representative filtering (</a:t>
            </a:r>
            <a:r>
              <a:rPr lang="en-US" altLang="zh-TW" sz="2800" b="1" dirty="0">
                <a:latin typeface="Roboto" panose="02000000000000000000" pitchFamily="2" charset="0"/>
              </a:rPr>
              <a:t>SRF</a:t>
            </a:r>
            <a:r>
              <a:rPr lang="en-US" altLang="zh-TW" sz="2800" dirty="0">
                <a:latin typeface="Roboto" panose="02000000000000000000" pitchFamily="2" charset="0"/>
              </a:rPr>
              <a:t>) and its multi-resolution version (</a:t>
            </a:r>
            <a:r>
              <a:rPr lang="en-US" altLang="zh-TW" sz="2800" b="1" dirty="0">
                <a:latin typeface="Roboto" panose="02000000000000000000" pitchFamily="2" charset="0"/>
              </a:rPr>
              <a:t>M-SRF</a:t>
            </a:r>
            <a:r>
              <a:rPr lang="en-US" altLang="zh-TW" sz="2800" dirty="0" smtClean="0">
                <a:latin typeface="Roboto" panose="02000000000000000000" pitchFamily="2" charset="0"/>
              </a:rPr>
              <a:t>)</a:t>
            </a:r>
          </a:p>
          <a:p>
            <a:pPr marL="457200" lvl="1" indent="0">
              <a:lnSpc>
                <a:spcPct val="120000"/>
              </a:lnSpc>
              <a:buNone/>
            </a:pPr>
            <a:endParaRPr lang="en-US" altLang="zh-TW" sz="2800" dirty="0" smtClean="0">
              <a:latin typeface="Roboto" panose="02000000000000000000" pitchFamily="2" charset="0"/>
            </a:endParaRPr>
          </a:p>
          <a:p>
            <a:pPr lvl="1">
              <a:lnSpc>
                <a:spcPct val="120000"/>
              </a:lnSpc>
            </a:pPr>
            <a:r>
              <a:rPr lang="en-US" altLang="zh-TW" sz="2800" dirty="0" smtClean="0">
                <a:latin typeface="Roboto" panose="02000000000000000000" pitchFamily="2" charset="0"/>
              </a:rPr>
              <a:t>The </a:t>
            </a:r>
            <a:r>
              <a:rPr lang="en-US" altLang="zh-TW" sz="2800" dirty="0" smtClean="0">
                <a:latin typeface="Roboto" panose="02000000000000000000" pitchFamily="2" charset="0"/>
              </a:rPr>
              <a:t>fast bilateral solver (</a:t>
            </a:r>
            <a:r>
              <a:rPr lang="en-US" altLang="zh-TW" sz="2800" b="1" dirty="0" smtClean="0">
                <a:latin typeface="Roboto" panose="02000000000000000000" pitchFamily="2" charset="0"/>
              </a:rPr>
              <a:t>FBS</a:t>
            </a:r>
            <a:r>
              <a:rPr lang="en-US" altLang="zh-TW" sz="2800" dirty="0" smtClean="0">
                <a:latin typeface="Roboto" panose="02000000000000000000" pitchFamily="2" charset="0"/>
              </a:rPr>
              <a:t>) </a:t>
            </a:r>
            <a:r>
              <a:rPr lang="en-US" altLang="zh-TW" sz="2800" i="1" dirty="0" smtClean="0">
                <a:latin typeface="Roboto" panose="02000000000000000000" pitchFamily="2" charset="0"/>
              </a:rPr>
              <a:t>[Barron and Poole 2016]</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30</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Compared Methods</a:t>
            </a:r>
            <a:endParaRPr lang="zh-TW" altLang="en-US" b="1" dirty="0">
              <a:solidFill>
                <a:srgbClr val="7030A0"/>
              </a:solidFill>
              <a:latin typeface="Roboto" panose="02000000000000000000" pitchFamily="2" charset="0"/>
            </a:endParaRPr>
          </a:p>
        </p:txBody>
      </p:sp>
      <p:sp>
        <p:nvSpPr>
          <p:cNvPr id="7" name="文字方塊 6"/>
          <p:cNvSpPr txBox="1"/>
          <p:nvPr/>
        </p:nvSpPr>
        <p:spPr>
          <a:xfrm>
            <a:off x="512412" y="3982620"/>
            <a:ext cx="9488383" cy="461665"/>
          </a:xfrm>
          <a:prstGeom prst="rect">
            <a:avLst/>
          </a:prstGeom>
          <a:noFill/>
        </p:spPr>
        <p:txBody>
          <a:bodyPr wrap="square" rtlCol="0">
            <a:spAutoFit/>
          </a:bodyPr>
          <a:lstStyle/>
          <a:p>
            <a:pPr algn="ct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The above methods are implemented using Unity </a:t>
            </a:r>
            <a:r>
              <a:rPr lang="en-US" altLang="zh-TW" sz="24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shaders</a:t>
            </a:r>
            <a:endPar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248310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74794"/>
            <a:ext cx="10515600" cy="4906963"/>
          </a:xfrm>
        </p:spPr>
        <p:txBody>
          <a:bodyPr>
            <a:normAutofit/>
          </a:bodyPr>
          <a:lstStyle/>
          <a:p>
            <a:pPr>
              <a:lnSpc>
                <a:spcPct val="120000"/>
              </a:lnSpc>
            </a:pPr>
            <a:r>
              <a:rPr lang="en-US" altLang="zh-TW" sz="3200" dirty="0" smtClean="0">
                <a:latin typeface="Roboto" panose="02000000000000000000" pitchFamily="2" charset="0"/>
              </a:rPr>
              <a:t>We allocate 15 </a:t>
            </a:r>
            <a:r>
              <a:rPr lang="en-US" altLang="zh-TW" sz="3200" dirty="0" err="1" smtClean="0">
                <a:latin typeface="Roboto" panose="02000000000000000000" pitchFamily="2" charset="0"/>
              </a:rPr>
              <a:t>ms.</a:t>
            </a:r>
            <a:r>
              <a:rPr lang="en-US" altLang="zh-TW" sz="3200" dirty="0" smtClean="0">
                <a:latin typeface="Roboto" panose="02000000000000000000" pitchFamily="2" charset="0"/>
              </a:rPr>
              <a:t> for single-res. methods (</a:t>
            </a:r>
            <a:r>
              <a:rPr lang="en-US" altLang="zh-TW" sz="3200" b="1" dirty="0" smtClean="0">
                <a:latin typeface="Roboto" panose="02000000000000000000" pitchFamily="2" charset="0"/>
              </a:rPr>
              <a:t>JBF</a:t>
            </a:r>
            <a:r>
              <a:rPr lang="en-US" altLang="zh-TW" sz="3200" dirty="0" smtClean="0">
                <a:latin typeface="Roboto" panose="02000000000000000000" pitchFamily="2" charset="0"/>
              </a:rPr>
              <a:t>/</a:t>
            </a:r>
            <a:r>
              <a:rPr lang="en-US" altLang="zh-TW" sz="3200" b="1" dirty="0" smtClean="0">
                <a:latin typeface="Roboto" panose="02000000000000000000" pitchFamily="2" charset="0"/>
              </a:rPr>
              <a:t>SRF</a:t>
            </a:r>
            <a:r>
              <a:rPr lang="en-US" altLang="zh-TW" sz="3200" dirty="0" smtClean="0">
                <a:latin typeface="Roboto" panose="02000000000000000000" pitchFamily="2" charset="0"/>
              </a:rPr>
              <a:t>) and 7.5 </a:t>
            </a:r>
            <a:r>
              <a:rPr lang="en-US" altLang="zh-TW" sz="3200" dirty="0" err="1" smtClean="0">
                <a:latin typeface="Roboto" panose="02000000000000000000" pitchFamily="2" charset="0"/>
              </a:rPr>
              <a:t>ms.</a:t>
            </a:r>
            <a:r>
              <a:rPr lang="en-US" altLang="zh-TW" sz="3200" dirty="0" smtClean="0">
                <a:latin typeface="Roboto" panose="02000000000000000000" pitchFamily="2" charset="0"/>
              </a:rPr>
              <a:t> for multi-res. Methods (</a:t>
            </a:r>
            <a:r>
              <a:rPr lang="en-US" altLang="zh-TW" sz="3200" b="1" dirty="0" smtClean="0">
                <a:latin typeface="Roboto" panose="02000000000000000000" pitchFamily="2" charset="0"/>
              </a:rPr>
              <a:t>M-JBU</a:t>
            </a:r>
            <a:r>
              <a:rPr lang="en-US" altLang="zh-TW" sz="3200" dirty="0" smtClean="0">
                <a:latin typeface="Roboto" panose="02000000000000000000" pitchFamily="2" charset="0"/>
              </a:rPr>
              <a:t>/</a:t>
            </a:r>
            <a:r>
              <a:rPr lang="en-US" altLang="zh-TW" sz="3200" b="1" dirty="0" smtClean="0">
                <a:latin typeface="Roboto" panose="02000000000000000000" pitchFamily="2" charset="0"/>
              </a:rPr>
              <a:t>M-SRF</a:t>
            </a:r>
            <a:r>
              <a:rPr lang="en-US" altLang="zh-TW" sz="3200" dirty="0" smtClean="0">
                <a:latin typeface="Roboto" panose="02000000000000000000" pitchFamily="2" charset="0"/>
              </a:rPr>
              <a:t>)</a:t>
            </a:r>
          </a:p>
          <a:p>
            <a:pPr lvl="1">
              <a:lnSpc>
                <a:spcPct val="120000"/>
              </a:lnSpc>
            </a:pPr>
            <a:r>
              <a:rPr lang="en-US" altLang="zh-TW" sz="2800" dirty="0" smtClean="0">
                <a:latin typeface="Roboto" panose="02000000000000000000" pitchFamily="2" charset="0"/>
              </a:rPr>
              <a:t>To meet a given time budget:</a:t>
            </a:r>
          </a:p>
          <a:p>
            <a:pPr lvl="2">
              <a:lnSpc>
                <a:spcPct val="120000"/>
              </a:lnSpc>
            </a:pPr>
            <a:r>
              <a:rPr lang="en-US" altLang="zh-TW" sz="2400" dirty="0" smtClean="0">
                <a:latin typeface="Roboto" panose="02000000000000000000" pitchFamily="2" charset="0"/>
              </a:rPr>
              <a:t>For </a:t>
            </a:r>
            <a:r>
              <a:rPr lang="en-US" altLang="zh-TW" sz="2400" b="1" dirty="0" smtClean="0">
                <a:latin typeface="Roboto" panose="02000000000000000000" pitchFamily="2" charset="0"/>
              </a:rPr>
              <a:t>JBF</a:t>
            </a:r>
            <a:r>
              <a:rPr lang="en-US" altLang="zh-TW" sz="2400" dirty="0" smtClean="0">
                <a:latin typeface="Roboto" panose="02000000000000000000" pitchFamily="2" charset="0"/>
              </a:rPr>
              <a:t> and </a:t>
            </a:r>
            <a:r>
              <a:rPr lang="en-US" altLang="zh-TW" sz="2400" b="1" dirty="0" smtClean="0">
                <a:latin typeface="Roboto" panose="02000000000000000000" pitchFamily="2" charset="0"/>
              </a:rPr>
              <a:t>M-JBU</a:t>
            </a:r>
            <a:r>
              <a:rPr lang="en-US" altLang="zh-TW" sz="2400" dirty="0" smtClean="0">
                <a:latin typeface="Roboto" panose="02000000000000000000" pitchFamily="2" charset="0"/>
              </a:rPr>
              <a:t>, we tune the filter size (2x the spatial standard deviation</a:t>
            </a:r>
          </a:p>
          <a:p>
            <a:pPr lvl="2">
              <a:lnSpc>
                <a:spcPct val="120000"/>
              </a:lnSpc>
            </a:pPr>
            <a:r>
              <a:rPr lang="en-US" altLang="zh-TW" sz="2400" dirty="0" smtClean="0">
                <a:latin typeface="Roboto" panose="02000000000000000000" pitchFamily="2" charset="0"/>
              </a:rPr>
              <a:t>For </a:t>
            </a:r>
            <a:r>
              <a:rPr lang="en-US" altLang="zh-TW" sz="2400" b="1" dirty="0" smtClean="0">
                <a:latin typeface="Roboto" panose="02000000000000000000" pitchFamily="2" charset="0"/>
              </a:rPr>
              <a:t>SRF</a:t>
            </a:r>
            <a:r>
              <a:rPr lang="en-US" altLang="zh-TW" sz="2400" dirty="0" smtClean="0">
                <a:latin typeface="Roboto" panose="02000000000000000000" pitchFamily="2" charset="0"/>
              </a:rPr>
              <a:t> and </a:t>
            </a:r>
            <a:r>
              <a:rPr lang="en-US" altLang="zh-TW" sz="2400" b="1" dirty="0" smtClean="0">
                <a:latin typeface="Roboto" panose="02000000000000000000" pitchFamily="2" charset="0"/>
              </a:rPr>
              <a:t>M-SRF</a:t>
            </a:r>
            <a:r>
              <a:rPr lang="en-US" altLang="zh-TW" sz="2400" dirty="0" smtClean="0">
                <a:latin typeface="Roboto" panose="02000000000000000000" pitchFamily="2" charset="0"/>
              </a:rPr>
              <a:t>, we tune the number of sampling lines </a:t>
            </a:r>
            <a:r>
              <a:rPr lang="en-US" altLang="zh-TW" sz="2400" i="1" dirty="0" smtClean="0">
                <a:latin typeface="Roboto" panose="02000000000000000000" pitchFamily="2" charset="0"/>
              </a:rPr>
              <a:t>K</a:t>
            </a:r>
          </a:p>
          <a:p>
            <a:pPr>
              <a:lnSpc>
                <a:spcPct val="120000"/>
              </a:lnSpc>
            </a:pPr>
            <a:r>
              <a:rPr lang="en-US" altLang="zh-TW" sz="3200" dirty="0" smtClean="0">
                <a:latin typeface="Roboto" panose="02000000000000000000" pitchFamily="2" charset="0"/>
              </a:rPr>
              <a:t>For </a:t>
            </a:r>
            <a:r>
              <a:rPr lang="en-US" altLang="zh-TW" sz="3200" b="1" dirty="0" smtClean="0">
                <a:latin typeface="Roboto" panose="02000000000000000000" pitchFamily="2" charset="0"/>
              </a:rPr>
              <a:t>FBS</a:t>
            </a:r>
            <a:r>
              <a:rPr lang="en-US" altLang="zh-TW" sz="3200" dirty="0" smtClean="0">
                <a:latin typeface="Roboto" panose="02000000000000000000" pitchFamily="2" charset="0"/>
              </a:rPr>
              <a:t>, we used the author’s Python version. It takes about 300 ~ 500 </a:t>
            </a:r>
            <a:r>
              <a:rPr lang="en-US" altLang="zh-TW" sz="3200" dirty="0" err="1" smtClean="0">
                <a:latin typeface="Roboto" panose="02000000000000000000" pitchFamily="2" charset="0"/>
              </a:rPr>
              <a:t>ms.</a:t>
            </a:r>
            <a:endParaRPr lang="en-US" altLang="zh-TW" sz="3200" dirty="0" smtClean="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31</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Simulated RGB-D Data: Time Budget</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138125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7634057" y="5529348"/>
            <a:ext cx="4241800" cy="87905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7635240" y="2834309"/>
            <a:ext cx="4241800" cy="87905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32</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Simulated RGB-D Data: Table</a:t>
            </a:r>
            <a:endParaRPr lang="zh-TW" altLang="en-US" b="1" dirty="0">
              <a:solidFill>
                <a:srgbClr val="7030A0"/>
              </a:solidFill>
              <a:latin typeface="Roboto" panose="02000000000000000000" pitchFamily="2" charset="0"/>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666" y="2957273"/>
            <a:ext cx="6125251" cy="3445454"/>
          </a:xfrm>
          <a:prstGeom prst="rect">
            <a:avLst/>
          </a:prstGeom>
          <a:ln>
            <a:noFill/>
          </a:ln>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8665" y="1080000"/>
            <a:ext cx="3029771" cy="1704247"/>
          </a:xfrm>
          <a:prstGeom prst="rect">
            <a:avLst/>
          </a:prstGeom>
          <a:ln>
            <a:noFill/>
          </a:ln>
        </p:spPr>
      </p:pic>
      <p:pic>
        <p:nvPicPr>
          <p:cNvPr id="9" name="圖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8689" y="1079999"/>
            <a:ext cx="3029772" cy="1704247"/>
          </a:xfrm>
          <a:prstGeom prst="rect">
            <a:avLst/>
          </a:prstGeom>
          <a:ln>
            <a:noFill/>
          </a:ln>
        </p:spPr>
      </p:pic>
      <p:sp>
        <p:nvSpPr>
          <p:cNvPr id="11" name="文字方塊 10"/>
          <p:cNvSpPr txBox="1"/>
          <p:nvPr/>
        </p:nvSpPr>
        <p:spPr>
          <a:xfrm rot="16200000">
            <a:off x="-537990" y="4502229"/>
            <a:ext cx="3512500" cy="400110"/>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M-SRF (our method)</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7.5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10" name="文字方塊 9"/>
          <p:cNvSpPr txBox="1"/>
          <p:nvPr/>
        </p:nvSpPr>
        <p:spPr>
          <a:xfrm rot="16200000">
            <a:off x="769258" y="1731206"/>
            <a:ext cx="898003"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Inputs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pic>
        <p:nvPicPr>
          <p:cNvPr id="3" name="圖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1042" y="1980000"/>
            <a:ext cx="792000" cy="792000"/>
          </a:xfrm>
          <a:prstGeom prst="rect">
            <a:avLst/>
          </a:prstGeom>
          <a:ln w="28575">
            <a:solidFill>
              <a:srgbClr val="FF0000"/>
            </a:solidFill>
          </a:ln>
        </p:spPr>
      </p:pic>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8000" y="1980000"/>
            <a:ext cx="792000" cy="792000"/>
          </a:xfrm>
          <a:prstGeom prst="rect">
            <a:avLst/>
          </a:prstGeom>
          <a:ln w="28575">
            <a:solidFill>
              <a:srgbClr val="0000FF"/>
            </a:solidFill>
          </a:ln>
        </p:spPr>
      </p:pic>
      <p:pic>
        <p:nvPicPr>
          <p:cNvPr id="13" name="圖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1042" y="3780000"/>
            <a:ext cx="792000" cy="792000"/>
          </a:xfrm>
          <a:prstGeom prst="rect">
            <a:avLst/>
          </a:prstGeom>
          <a:ln w="28575">
            <a:solidFill>
              <a:srgbClr val="FF0000"/>
            </a:solidFill>
          </a:ln>
        </p:spPr>
      </p:pic>
      <p:pic>
        <p:nvPicPr>
          <p:cNvPr id="14" name="圖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41042" y="2880000"/>
            <a:ext cx="792000" cy="792000"/>
          </a:xfrm>
          <a:prstGeom prst="rect">
            <a:avLst/>
          </a:prstGeom>
          <a:ln w="28575">
            <a:solidFill>
              <a:srgbClr val="FF0000"/>
            </a:solidFill>
          </a:ln>
        </p:spPr>
      </p:pic>
      <p:pic>
        <p:nvPicPr>
          <p:cNvPr id="15" name="圖片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50336" y="4680000"/>
            <a:ext cx="792000" cy="792000"/>
          </a:xfrm>
          <a:prstGeom prst="rect">
            <a:avLst/>
          </a:prstGeom>
          <a:ln w="28575">
            <a:solidFill>
              <a:srgbClr val="FF0000"/>
            </a:solidFill>
          </a:ln>
        </p:spPr>
      </p:pic>
      <p:pic>
        <p:nvPicPr>
          <p:cNvPr id="16" name="圖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41042" y="5580000"/>
            <a:ext cx="792000" cy="792000"/>
          </a:xfrm>
          <a:prstGeom prst="rect">
            <a:avLst/>
          </a:prstGeom>
          <a:ln w="28575">
            <a:solidFill>
              <a:srgbClr val="FF0000"/>
            </a:solidFill>
          </a:ln>
        </p:spPr>
      </p:pic>
      <p:pic>
        <p:nvPicPr>
          <p:cNvPr id="17" name="圖片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40000" y="1080000"/>
            <a:ext cx="792000" cy="792000"/>
          </a:xfrm>
          <a:prstGeom prst="rect">
            <a:avLst/>
          </a:prstGeom>
          <a:ln w="28575">
            <a:solidFill>
              <a:srgbClr val="FF0000"/>
            </a:solidFill>
          </a:ln>
        </p:spPr>
      </p:pic>
      <p:pic>
        <p:nvPicPr>
          <p:cNvPr id="18" name="圖片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48000" y="2880000"/>
            <a:ext cx="792000" cy="792000"/>
          </a:xfrm>
          <a:prstGeom prst="rect">
            <a:avLst/>
          </a:prstGeom>
          <a:ln w="28575">
            <a:solidFill>
              <a:srgbClr val="0000FF"/>
            </a:solidFill>
          </a:ln>
        </p:spPr>
      </p:pic>
      <p:pic>
        <p:nvPicPr>
          <p:cNvPr id="19" name="圖片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48000" y="3780000"/>
            <a:ext cx="792000" cy="792000"/>
          </a:xfrm>
          <a:prstGeom prst="rect">
            <a:avLst/>
          </a:prstGeom>
          <a:ln w="28575">
            <a:solidFill>
              <a:srgbClr val="0000FF"/>
            </a:solidFill>
          </a:ln>
        </p:spPr>
      </p:pic>
      <p:pic>
        <p:nvPicPr>
          <p:cNvPr id="20" name="圖片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48000" y="4680000"/>
            <a:ext cx="792000" cy="792000"/>
          </a:xfrm>
          <a:prstGeom prst="rect">
            <a:avLst/>
          </a:prstGeom>
          <a:ln w="28575">
            <a:solidFill>
              <a:srgbClr val="0000FF"/>
            </a:solidFill>
          </a:ln>
        </p:spPr>
      </p:pic>
      <p:pic>
        <p:nvPicPr>
          <p:cNvPr id="21" name="圖片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48000" y="5580000"/>
            <a:ext cx="792000" cy="792000"/>
          </a:xfrm>
          <a:prstGeom prst="rect">
            <a:avLst/>
          </a:prstGeom>
          <a:ln w="28575">
            <a:solidFill>
              <a:srgbClr val="0000FF"/>
            </a:solidFill>
          </a:ln>
        </p:spPr>
      </p:pic>
      <p:pic>
        <p:nvPicPr>
          <p:cNvPr id="22" name="圖片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748000" y="1080000"/>
            <a:ext cx="792000" cy="792000"/>
          </a:xfrm>
          <a:prstGeom prst="rect">
            <a:avLst/>
          </a:prstGeom>
          <a:ln w="28575">
            <a:solidFill>
              <a:srgbClr val="0000FF"/>
            </a:solidFill>
          </a:ln>
        </p:spPr>
      </p:pic>
      <p:sp>
        <p:nvSpPr>
          <p:cNvPr id="23" name="文字方塊 22"/>
          <p:cNvSpPr txBox="1"/>
          <p:nvPr/>
        </p:nvSpPr>
        <p:spPr>
          <a:xfrm>
            <a:off x="9754958" y="2027511"/>
            <a:ext cx="1917513" cy="707886"/>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JBF        15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N/A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N/A</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24" name="文字方塊 23"/>
          <p:cNvSpPr txBox="1"/>
          <p:nvPr/>
        </p:nvSpPr>
        <p:spPr>
          <a:xfrm>
            <a:off x="9754958" y="2927511"/>
            <a:ext cx="1946367" cy="707886"/>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SRF        15 </a:t>
            </a:r>
            <a:r>
              <a:rPr lang="en-US" altLang="zh-TW" sz="2000" b="1"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0.0399   29.19</a:t>
            </a:r>
            <a:endParaRPr lang="zh-TW" altLang="en-US" sz="2000" b="1" dirty="0">
              <a:solidFill>
                <a:schemeClr val="accent1">
                  <a:lumMod val="75000"/>
                </a:schemeClr>
              </a:solidFill>
              <a:latin typeface="Roboto" panose="02000000000000000000" pitchFamily="2" charset="0"/>
              <a:cs typeface="Tahoma" panose="020B0604030504040204" pitchFamily="34" charset="0"/>
            </a:endParaRPr>
          </a:p>
        </p:txBody>
      </p:sp>
      <p:sp>
        <p:nvSpPr>
          <p:cNvPr id="25" name="文字方塊 24"/>
          <p:cNvSpPr txBox="1"/>
          <p:nvPr/>
        </p:nvSpPr>
        <p:spPr>
          <a:xfrm>
            <a:off x="9754958" y="1151480"/>
            <a:ext cx="1826141" cy="707886"/>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REF</a:t>
            </a:r>
          </a:p>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MAE       PSNR</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28" name="文字方塊 27"/>
          <p:cNvSpPr txBox="1"/>
          <p:nvPr/>
        </p:nvSpPr>
        <p:spPr>
          <a:xfrm>
            <a:off x="9754957" y="3822057"/>
            <a:ext cx="1984839" cy="707886"/>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M-JBU   7.5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0.0654   26.02</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29" name="文字方塊 28"/>
          <p:cNvSpPr txBox="1"/>
          <p:nvPr/>
        </p:nvSpPr>
        <p:spPr>
          <a:xfrm>
            <a:off x="9764576" y="4727511"/>
            <a:ext cx="1810111" cy="707886"/>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FBS   </a:t>
            </a:r>
          </a:p>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0.0511   29.77</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30" name="文字方塊 29"/>
          <p:cNvSpPr txBox="1"/>
          <p:nvPr/>
        </p:nvSpPr>
        <p:spPr>
          <a:xfrm>
            <a:off x="9754957" y="5620659"/>
            <a:ext cx="2279791" cy="707886"/>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M-SRF   7.5 </a:t>
            </a:r>
            <a:r>
              <a:rPr lang="en-US" altLang="zh-TW" sz="2000" b="1"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r>
              <a:rPr lang="en-US" altLang="zh-TW" sz="2000" b="1" dirty="0" err="1">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a:t>
            </a:r>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a:t>
            </a:r>
          </a:p>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0.0308   31.71</a:t>
            </a:r>
            <a:endParaRPr lang="zh-TW" altLang="en-US" sz="2000" b="1" dirty="0">
              <a:solidFill>
                <a:schemeClr val="accent1">
                  <a:lumMod val="75000"/>
                </a:schemeClr>
              </a:solidFill>
              <a:latin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2412985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7634057" y="5529348"/>
            <a:ext cx="4241800" cy="87905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7635240" y="2834309"/>
            <a:ext cx="4241800" cy="87905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33</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Simulated RGB-D Data: Outdoor</a:t>
            </a:r>
            <a:endParaRPr lang="zh-TW" altLang="en-US" b="1" dirty="0">
              <a:solidFill>
                <a:srgbClr val="7030A0"/>
              </a:solidFill>
              <a:latin typeface="Roboto" panose="02000000000000000000" pitchFamily="2" charset="0"/>
            </a:endParaRPr>
          </a:p>
        </p:txBody>
      </p:sp>
      <p:sp>
        <p:nvSpPr>
          <p:cNvPr id="11" name="文字方塊 10"/>
          <p:cNvSpPr txBox="1"/>
          <p:nvPr/>
        </p:nvSpPr>
        <p:spPr>
          <a:xfrm rot="16200000">
            <a:off x="-537990" y="4390898"/>
            <a:ext cx="3512500" cy="400110"/>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M-SRF (our method)</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7.5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cxnSp>
        <p:nvCxnSpPr>
          <p:cNvPr id="34" name="直線接點 33"/>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pic>
        <p:nvPicPr>
          <p:cNvPr id="35" name="圖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666" y="2957273"/>
            <a:ext cx="6125251" cy="3445453"/>
          </a:xfrm>
          <a:prstGeom prst="rect">
            <a:avLst/>
          </a:prstGeom>
          <a:ln>
            <a:noFill/>
          </a:ln>
        </p:spPr>
      </p:pic>
      <p:pic>
        <p:nvPicPr>
          <p:cNvPr id="36" name="圖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8665" y="1080000"/>
            <a:ext cx="3029770" cy="1704246"/>
          </a:xfrm>
          <a:prstGeom prst="rect">
            <a:avLst/>
          </a:prstGeom>
          <a:ln>
            <a:noFill/>
          </a:ln>
        </p:spPr>
      </p:pic>
      <p:pic>
        <p:nvPicPr>
          <p:cNvPr id="37" name="圖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8690" y="1079999"/>
            <a:ext cx="3029770" cy="1704246"/>
          </a:xfrm>
          <a:prstGeom prst="rect">
            <a:avLst/>
          </a:prstGeom>
          <a:ln>
            <a:noFill/>
          </a:ln>
        </p:spPr>
      </p:pic>
      <p:pic>
        <p:nvPicPr>
          <p:cNvPr id="39" name="圖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1042" y="1980000"/>
            <a:ext cx="792000" cy="792000"/>
          </a:xfrm>
          <a:prstGeom prst="rect">
            <a:avLst/>
          </a:prstGeom>
          <a:ln w="28575">
            <a:solidFill>
              <a:srgbClr val="FF0000"/>
            </a:solidFill>
          </a:ln>
        </p:spPr>
      </p:pic>
      <p:pic>
        <p:nvPicPr>
          <p:cNvPr id="40" name="圖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8000" y="1980000"/>
            <a:ext cx="792000" cy="792000"/>
          </a:xfrm>
          <a:prstGeom prst="rect">
            <a:avLst/>
          </a:prstGeom>
          <a:ln w="28575">
            <a:solidFill>
              <a:srgbClr val="0000FF"/>
            </a:solidFill>
          </a:ln>
        </p:spPr>
      </p:pic>
      <p:pic>
        <p:nvPicPr>
          <p:cNvPr id="41" name="圖片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1042" y="3780000"/>
            <a:ext cx="792000" cy="792000"/>
          </a:xfrm>
          <a:prstGeom prst="rect">
            <a:avLst/>
          </a:prstGeom>
          <a:ln w="28575">
            <a:solidFill>
              <a:srgbClr val="FF0000"/>
            </a:solidFill>
          </a:ln>
        </p:spPr>
      </p:pic>
      <p:pic>
        <p:nvPicPr>
          <p:cNvPr id="42" name="圖片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41042" y="2880000"/>
            <a:ext cx="792000" cy="792000"/>
          </a:xfrm>
          <a:prstGeom prst="rect">
            <a:avLst/>
          </a:prstGeom>
          <a:ln w="28575">
            <a:solidFill>
              <a:srgbClr val="FF0000"/>
            </a:solidFill>
          </a:ln>
        </p:spPr>
      </p:pic>
      <p:pic>
        <p:nvPicPr>
          <p:cNvPr id="43" name="圖片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50336" y="4680000"/>
            <a:ext cx="792000" cy="792000"/>
          </a:xfrm>
          <a:prstGeom prst="rect">
            <a:avLst/>
          </a:prstGeom>
          <a:ln w="28575">
            <a:solidFill>
              <a:srgbClr val="FF0000"/>
            </a:solidFill>
          </a:ln>
        </p:spPr>
      </p:pic>
      <p:pic>
        <p:nvPicPr>
          <p:cNvPr id="44" name="圖片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41042" y="5580000"/>
            <a:ext cx="792000" cy="792000"/>
          </a:xfrm>
          <a:prstGeom prst="rect">
            <a:avLst/>
          </a:prstGeom>
          <a:ln w="28575">
            <a:solidFill>
              <a:srgbClr val="FF0000"/>
            </a:solidFill>
          </a:ln>
        </p:spPr>
      </p:pic>
      <p:pic>
        <p:nvPicPr>
          <p:cNvPr id="45" name="圖片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40000" y="1080000"/>
            <a:ext cx="792000" cy="792000"/>
          </a:xfrm>
          <a:prstGeom prst="rect">
            <a:avLst/>
          </a:prstGeom>
          <a:ln w="28575">
            <a:solidFill>
              <a:srgbClr val="FF0000"/>
            </a:solidFill>
          </a:ln>
        </p:spPr>
      </p:pic>
      <p:pic>
        <p:nvPicPr>
          <p:cNvPr id="46" name="圖片 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48000" y="2880000"/>
            <a:ext cx="792000" cy="792000"/>
          </a:xfrm>
          <a:prstGeom prst="rect">
            <a:avLst/>
          </a:prstGeom>
          <a:ln w="28575">
            <a:solidFill>
              <a:srgbClr val="0000FF"/>
            </a:solidFill>
          </a:ln>
        </p:spPr>
      </p:pic>
      <p:pic>
        <p:nvPicPr>
          <p:cNvPr id="47" name="圖片 4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48000" y="3780000"/>
            <a:ext cx="792000" cy="792000"/>
          </a:xfrm>
          <a:prstGeom prst="rect">
            <a:avLst/>
          </a:prstGeom>
          <a:ln w="28575">
            <a:solidFill>
              <a:srgbClr val="0000FF"/>
            </a:solidFill>
          </a:ln>
        </p:spPr>
      </p:pic>
      <p:pic>
        <p:nvPicPr>
          <p:cNvPr id="48" name="圖片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48000" y="4680000"/>
            <a:ext cx="792000" cy="792000"/>
          </a:xfrm>
          <a:prstGeom prst="rect">
            <a:avLst/>
          </a:prstGeom>
          <a:ln w="28575">
            <a:solidFill>
              <a:srgbClr val="0000FF"/>
            </a:solidFill>
          </a:ln>
        </p:spPr>
      </p:pic>
      <p:pic>
        <p:nvPicPr>
          <p:cNvPr id="49" name="圖片 4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48000" y="5580000"/>
            <a:ext cx="792000" cy="792000"/>
          </a:xfrm>
          <a:prstGeom prst="rect">
            <a:avLst/>
          </a:prstGeom>
          <a:ln w="28575">
            <a:solidFill>
              <a:srgbClr val="0000FF"/>
            </a:solidFill>
          </a:ln>
        </p:spPr>
      </p:pic>
      <p:pic>
        <p:nvPicPr>
          <p:cNvPr id="50" name="圖片 4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748000" y="1080000"/>
            <a:ext cx="792000" cy="792000"/>
          </a:xfrm>
          <a:prstGeom prst="rect">
            <a:avLst/>
          </a:prstGeom>
          <a:ln w="28575">
            <a:solidFill>
              <a:srgbClr val="0000FF"/>
            </a:solidFill>
          </a:ln>
        </p:spPr>
      </p:pic>
      <p:sp>
        <p:nvSpPr>
          <p:cNvPr id="51" name="文字方塊 50"/>
          <p:cNvSpPr txBox="1"/>
          <p:nvPr/>
        </p:nvSpPr>
        <p:spPr>
          <a:xfrm>
            <a:off x="9754958" y="2027511"/>
            <a:ext cx="1917513" cy="707886"/>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JBF        15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N/A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N/A</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52" name="文字方塊 51"/>
          <p:cNvSpPr txBox="1"/>
          <p:nvPr/>
        </p:nvSpPr>
        <p:spPr>
          <a:xfrm>
            <a:off x="9754958" y="2927511"/>
            <a:ext cx="1946367" cy="707886"/>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SRF        15 </a:t>
            </a:r>
            <a:r>
              <a:rPr lang="en-US" altLang="zh-TW" sz="2000" b="1"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0.0678   27.63</a:t>
            </a:r>
            <a:endParaRPr lang="zh-TW" altLang="en-US" sz="2000" b="1" dirty="0">
              <a:solidFill>
                <a:schemeClr val="accent1">
                  <a:lumMod val="75000"/>
                </a:schemeClr>
              </a:solidFill>
              <a:latin typeface="Roboto" panose="02000000000000000000" pitchFamily="2" charset="0"/>
              <a:cs typeface="Tahoma" panose="020B0604030504040204" pitchFamily="34" charset="0"/>
            </a:endParaRPr>
          </a:p>
        </p:txBody>
      </p:sp>
      <p:sp>
        <p:nvSpPr>
          <p:cNvPr id="53" name="文字方塊 52"/>
          <p:cNvSpPr txBox="1"/>
          <p:nvPr/>
        </p:nvSpPr>
        <p:spPr>
          <a:xfrm>
            <a:off x="9754958" y="1151480"/>
            <a:ext cx="1826141" cy="707886"/>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REF</a:t>
            </a:r>
          </a:p>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MAE       PSNR</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54" name="文字方塊 53"/>
          <p:cNvSpPr txBox="1"/>
          <p:nvPr/>
        </p:nvSpPr>
        <p:spPr>
          <a:xfrm>
            <a:off x="9754957" y="3822057"/>
            <a:ext cx="1984839" cy="707886"/>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M-JBU   7.5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0.1046   25.91</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55" name="文字方塊 54"/>
          <p:cNvSpPr txBox="1"/>
          <p:nvPr/>
        </p:nvSpPr>
        <p:spPr>
          <a:xfrm>
            <a:off x="9764576" y="4727511"/>
            <a:ext cx="1810111" cy="707886"/>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FBS   </a:t>
            </a:r>
          </a:p>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0.0766   27.09</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56" name="文字方塊 55"/>
          <p:cNvSpPr txBox="1"/>
          <p:nvPr/>
        </p:nvSpPr>
        <p:spPr>
          <a:xfrm>
            <a:off x="9754957" y="5620659"/>
            <a:ext cx="2279791" cy="707886"/>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M-SRF   7.5 </a:t>
            </a:r>
            <a:r>
              <a:rPr lang="en-US" altLang="zh-TW" sz="2000" b="1"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r>
              <a:rPr lang="en-US" altLang="zh-TW" sz="2000" b="1" dirty="0" err="1">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a:t>
            </a:r>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a:t>
            </a:r>
          </a:p>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0.0694   28.01</a:t>
            </a:r>
            <a:endParaRPr lang="zh-TW" altLang="en-US" sz="2000" b="1" dirty="0">
              <a:solidFill>
                <a:schemeClr val="accent1">
                  <a:lumMod val="75000"/>
                </a:schemeClr>
              </a:solidFill>
              <a:latin typeface="Roboto" panose="02000000000000000000" pitchFamily="2" charset="0"/>
              <a:cs typeface="Tahoma" panose="020B0604030504040204" pitchFamily="34" charset="0"/>
            </a:endParaRPr>
          </a:p>
        </p:txBody>
      </p:sp>
      <p:sp>
        <p:nvSpPr>
          <p:cNvPr id="31" name="文字方塊 30"/>
          <p:cNvSpPr txBox="1"/>
          <p:nvPr/>
        </p:nvSpPr>
        <p:spPr>
          <a:xfrm rot="16200000">
            <a:off x="769258" y="1731206"/>
            <a:ext cx="898003"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Inputs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38255615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Ablation Study: Table Scene</a:t>
            </a:r>
            <a:endParaRPr lang="zh-TW" altLang="en-US" b="1" dirty="0">
              <a:solidFill>
                <a:srgbClr val="7030A0"/>
              </a:solidFill>
              <a:latin typeface="Roboto" panose="02000000000000000000" pitchFamily="2" charset="0"/>
            </a:endParaRPr>
          </a:p>
        </p:txBody>
      </p:sp>
      <p:graphicFrame>
        <p:nvGraphicFramePr>
          <p:cNvPr id="9" name="圖表 8">
            <a:extLst>
              <a:ext uri="{FF2B5EF4-FFF2-40B4-BE49-F238E27FC236}">
                <a16:creationId xmlns:a16="http://schemas.microsoft.com/office/drawing/2014/main" id="{3FCCEE94-7217-40B2-9CF1-06631796D82F}"/>
              </a:ext>
            </a:extLst>
          </p:cNvPr>
          <p:cNvGraphicFramePr>
            <a:graphicFrameLocks noChangeAspect="1"/>
          </p:cNvGraphicFramePr>
          <p:nvPr>
            <p:extLst/>
          </p:nvPr>
        </p:nvGraphicFramePr>
        <p:xfrm>
          <a:off x="344712" y="482483"/>
          <a:ext cx="6115353" cy="3935405"/>
        </p:xfrm>
        <a:graphic>
          <a:graphicData uri="http://schemas.openxmlformats.org/drawingml/2006/chart">
            <c:chart xmlns:c="http://schemas.openxmlformats.org/drawingml/2006/chart" xmlns:r="http://schemas.openxmlformats.org/officeDocument/2006/relationships" r:id="rId3"/>
          </a:graphicData>
        </a:graphic>
      </p:graphicFrame>
      <p:grpSp>
        <p:nvGrpSpPr>
          <p:cNvPr id="29" name="群組 28"/>
          <p:cNvGrpSpPr/>
          <p:nvPr/>
        </p:nvGrpSpPr>
        <p:grpSpPr>
          <a:xfrm>
            <a:off x="6555834" y="1913033"/>
            <a:ext cx="2052529" cy="338554"/>
            <a:chOff x="3718866" y="1144959"/>
            <a:chExt cx="2052529" cy="338554"/>
          </a:xfrm>
        </p:grpSpPr>
        <p:cxnSp>
          <p:nvCxnSpPr>
            <p:cNvPr id="14" name="直線接點 13">
              <a:extLst>
                <a:ext uri="{FF2B5EF4-FFF2-40B4-BE49-F238E27FC236}">
                  <a16:creationId xmlns:a16="http://schemas.microsoft.com/office/drawing/2014/main" id="{D0AB49FD-3A9E-4034-ADB7-34727C5CE8DE}"/>
                </a:ext>
              </a:extLst>
            </p:cNvPr>
            <p:cNvCxnSpPr/>
            <p:nvPr/>
          </p:nvCxnSpPr>
          <p:spPr>
            <a:xfrm>
              <a:off x="3718866" y="1324959"/>
              <a:ext cx="51214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015A92BC-2FE8-45E2-ACD5-84C50AE1385E}"/>
                </a:ext>
              </a:extLst>
            </p:cNvPr>
            <p:cNvSpPr txBox="1"/>
            <p:nvPr/>
          </p:nvSpPr>
          <p:spPr>
            <a:xfrm>
              <a:off x="4231011" y="1144959"/>
              <a:ext cx="1540384" cy="338554"/>
            </a:xfrm>
            <a:prstGeom prst="rect">
              <a:avLst/>
            </a:prstGeom>
            <a:noFill/>
          </p:spPr>
          <p:txBody>
            <a:bodyPr wrap="none" rtlCol="0">
              <a:spAutoFit/>
            </a:bodyPr>
            <a:lstStyle/>
            <a:p>
              <a:r>
                <a:rPr lang="en-US" altLang="zh-TW" sz="1600" dirty="0">
                  <a:latin typeface="Times" panose="02020603060405020304" pitchFamily="18" charset="0"/>
                  <a:cs typeface="Times New Roman" panose="02020603050405020304" pitchFamily="18" charset="0"/>
                </a:rPr>
                <a:t>M-JBU (2 levels)</a:t>
              </a:r>
              <a:endParaRPr lang="zh-TW" altLang="en-US" sz="1600" dirty="0">
                <a:latin typeface="Times" panose="02020603060405020304" pitchFamily="18" charset="0"/>
                <a:cs typeface="Times New Roman" panose="02020603050405020304" pitchFamily="18" charset="0"/>
              </a:endParaRPr>
            </a:p>
          </p:txBody>
        </p:sp>
      </p:grpSp>
      <p:grpSp>
        <p:nvGrpSpPr>
          <p:cNvPr id="11" name="群組 10"/>
          <p:cNvGrpSpPr/>
          <p:nvPr/>
        </p:nvGrpSpPr>
        <p:grpSpPr>
          <a:xfrm>
            <a:off x="6592052" y="2491809"/>
            <a:ext cx="2052529" cy="338554"/>
            <a:chOff x="6450307" y="1144959"/>
            <a:chExt cx="2052529" cy="338554"/>
          </a:xfrm>
        </p:grpSpPr>
        <p:cxnSp>
          <p:nvCxnSpPr>
            <p:cNvPr id="16" name="直線接點 15">
              <a:extLst>
                <a:ext uri="{FF2B5EF4-FFF2-40B4-BE49-F238E27FC236}">
                  <a16:creationId xmlns:a16="http://schemas.microsoft.com/office/drawing/2014/main" id="{EDD64789-3BAF-461C-8EC8-4B0D746828B5}"/>
                </a:ext>
              </a:extLst>
            </p:cNvPr>
            <p:cNvCxnSpPr/>
            <p:nvPr/>
          </p:nvCxnSpPr>
          <p:spPr>
            <a:xfrm>
              <a:off x="6450307" y="1324959"/>
              <a:ext cx="51214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5CB85350-C791-4DB9-AAF7-6045608F506F}"/>
                </a:ext>
              </a:extLst>
            </p:cNvPr>
            <p:cNvSpPr txBox="1"/>
            <p:nvPr/>
          </p:nvSpPr>
          <p:spPr>
            <a:xfrm>
              <a:off x="6962452" y="1144959"/>
              <a:ext cx="1540384" cy="338554"/>
            </a:xfrm>
            <a:prstGeom prst="rect">
              <a:avLst/>
            </a:prstGeom>
            <a:noFill/>
          </p:spPr>
          <p:txBody>
            <a:bodyPr wrap="none" rtlCol="0">
              <a:spAutoFit/>
            </a:bodyPr>
            <a:lstStyle/>
            <a:p>
              <a:r>
                <a:rPr lang="en-US" altLang="zh-TW" sz="1600" dirty="0">
                  <a:latin typeface="Times" panose="02020603060405020304" pitchFamily="18" charset="0"/>
                  <a:cs typeface="Times New Roman" panose="02020603050405020304" pitchFamily="18" charset="0"/>
                </a:rPr>
                <a:t>M-JBU (3 levels)</a:t>
              </a:r>
              <a:endParaRPr lang="zh-TW" altLang="en-US" sz="1600" dirty="0">
                <a:latin typeface="Times" panose="02020603060405020304" pitchFamily="18" charset="0"/>
                <a:cs typeface="Times New Roman" panose="02020603050405020304" pitchFamily="18" charset="0"/>
              </a:endParaRPr>
            </a:p>
          </p:txBody>
        </p:sp>
      </p:grpSp>
      <p:grpSp>
        <p:nvGrpSpPr>
          <p:cNvPr id="7" name="群組 6"/>
          <p:cNvGrpSpPr/>
          <p:nvPr/>
        </p:nvGrpSpPr>
        <p:grpSpPr>
          <a:xfrm>
            <a:off x="6555834" y="3072656"/>
            <a:ext cx="2052529" cy="338554"/>
            <a:chOff x="9181748" y="3134510"/>
            <a:chExt cx="2052529" cy="338554"/>
          </a:xfrm>
        </p:grpSpPr>
        <p:cxnSp>
          <p:nvCxnSpPr>
            <p:cNvPr id="18" name="直線接點 17">
              <a:extLst>
                <a:ext uri="{FF2B5EF4-FFF2-40B4-BE49-F238E27FC236}">
                  <a16:creationId xmlns:a16="http://schemas.microsoft.com/office/drawing/2014/main" id="{3130C4BC-7F54-46B5-BDA0-E49BF606EB94}"/>
                </a:ext>
              </a:extLst>
            </p:cNvPr>
            <p:cNvCxnSpPr/>
            <p:nvPr/>
          </p:nvCxnSpPr>
          <p:spPr>
            <a:xfrm>
              <a:off x="9181748" y="3314510"/>
              <a:ext cx="512145"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75279CB0-151B-42DE-8AD2-F95CADFC3F86}"/>
                </a:ext>
              </a:extLst>
            </p:cNvPr>
            <p:cNvSpPr txBox="1"/>
            <p:nvPr/>
          </p:nvSpPr>
          <p:spPr>
            <a:xfrm>
              <a:off x="9693893" y="3134510"/>
              <a:ext cx="1540384" cy="338554"/>
            </a:xfrm>
            <a:prstGeom prst="rect">
              <a:avLst/>
            </a:prstGeom>
            <a:noFill/>
          </p:spPr>
          <p:txBody>
            <a:bodyPr wrap="none" rtlCol="0">
              <a:spAutoFit/>
            </a:bodyPr>
            <a:lstStyle/>
            <a:p>
              <a:r>
                <a:rPr lang="en-US" altLang="zh-TW" sz="1600" dirty="0">
                  <a:latin typeface="Times" panose="02020603060405020304" pitchFamily="18" charset="0"/>
                  <a:cs typeface="Times New Roman" panose="02020603050405020304" pitchFamily="18" charset="0"/>
                </a:rPr>
                <a:t>M-JBU (4 levels)</a:t>
              </a:r>
              <a:endParaRPr lang="zh-TW" altLang="en-US" sz="1600" dirty="0">
                <a:latin typeface="Times" panose="02020603060405020304" pitchFamily="18" charset="0"/>
                <a:cs typeface="Times New Roman" panose="02020603050405020304" pitchFamily="18" charset="0"/>
              </a:endParaRPr>
            </a:p>
          </p:txBody>
        </p:sp>
      </p:grpSp>
      <p:grpSp>
        <p:nvGrpSpPr>
          <p:cNvPr id="28" name="群組 27"/>
          <p:cNvGrpSpPr/>
          <p:nvPr/>
        </p:nvGrpSpPr>
        <p:grpSpPr>
          <a:xfrm>
            <a:off x="8943958" y="1923756"/>
            <a:ext cx="2610485" cy="338554"/>
            <a:chOff x="3718866" y="1504959"/>
            <a:chExt cx="2610485" cy="338554"/>
          </a:xfrm>
        </p:grpSpPr>
        <p:cxnSp>
          <p:nvCxnSpPr>
            <p:cNvPr id="20" name="直線接點 19">
              <a:extLst>
                <a:ext uri="{FF2B5EF4-FFF2-40B4-BE49-F238E27FC236}">
                  <a16:creationId xmlns:a16="http://schemas.microsoft.com/office/drawing/2014/main" id="{064380BC-5987-4570-96B1-77930AA09F5A}"/>
                </a:ext>
              </a:extLst>
            </p:cNvPr>
            <p:cNvCxnSpPr/>
            <p:nvPr/>
          </p:nvCxnSpPr>
          <p:spPr>
            <a:xfrm>
              <a:off x="3718866" y="1684959"/>
              <a:ext cx="51214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AA63157C-FFE0-4E1D-9EDE-E113BA868342}"/>
                </a:ext>
              </a:extLst>
            </p:cNvPr>
            <p:cNvSpPr txBox="1"/>
            <p:nvPr/>
          </p:nvSpPr>
          <p:spPr>
            <a:xfrm>
              <a:off x="4231011" y="1504959"/>
              <a:ext cx="2098340" cy="338554"/>
            </a:xfrm>
            <a:prstGeom prst="rect">
              <a:avLst/>
            </a:prstGeom>
            <a:noFill/>
          </p:spPr>
          <p:txBody>
            <a:bodyPr wrap="none" rtlCol="0">
              <a:spAutoFit/>
            </a:bodyPr>
            <a:lstStyle/>
            <a:p>
              <a:r>
                <a:rPr lang="en-US" altLang="zh-TW" sz="1600" dirty="0">
                  <a:latin typeface="Times" panose="02020603060405020304" pitchFamily="18" charset="0"/>
                  <a:cs typeface="Times New Roman" panose="02020603050405020304" pitchFamily="18" charset="0"/>
                </a:rPr>
                <a:t>[Ours] M-SRF (2 levels)</a:t>
              </a:r>
              <a:endParaRPr lang="zh-TW" altLang="en-US" sz="1600" dirty="0">
                <a:latin typeface="Times" panose="02020603060405020304" pitchFamily="18" charset="0"/>
                <a:cs typeface="Times New Roman" panose="02020603050405020304" pitchFamily="18" charset="0"/>
              </a:endParaRPr>
            </a:p>
          </p:txBody>
        </p:sp>
      </p:grpSp>
      <p:grpSp>
        <p:nvGrpSpPr>
          <p:cNvPr id="10" name="群組 9"/>
          <p:cNvGrpSpPr/>
          <p:nvPr/>
        </p:nvGrpSpPr>
        <p:grpSpPr>
          <a:xfrm>
            <a:off x="8943958" y="2502532"/>
            <a:ext cx="2610485" cy="338554"/>
            <a:chOff x="6450307" y="1504959"/>
            <a:chExt cx="2610485" cy="338554"/>
          </a:xfrm>
        </p:grpSpPr>
        <p:cxnSp>
          <p:nvCxnSpPr>
            <p:cNvPr id="22" name="直線接點 21">
              <a:extLst>
                <a:ext uri="{FF2B5EF4-FFF2-40B4-BE49-F238E27FC236}">
                  <a16:creationId xmlns:a16="http://schemas.microsoft.com/office/drawing/2014/main" id="{AD4901DC-6419-4FC1-BEB4-80FE17E79FAD}"/>
                </a:ext>
              </a:extLst>
            </p:cNvPr>
            <p:cNvCxnSpPr/>
            <p:nvPr/>
          </p:nvCxnSpPr>
          <p:spPr>
            <a:xfrm>
              <a:off x="6450307" y="1684959"/>
              <a:ext cx="512145"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39DBEB32-BC22-4334-9F47-72085C3B33C2}"/>
                </a:ext>
              </a:extLst>
            </p:cNvPr>
            <p:cNvSpPr txBox="1"/>
            <p:nvPr/>
          </p:nvSpPr>
          <p:spPr>
            <a:xfrm>
              <a:off x="6962452" y="1504959"/>
              <a:ext cx="2098340" cy="338554"/>
            </a:xfrm>
            <a:prstGeom prst="rect">
              <a:avLst/>
            </a:prstGeom>
            <a:noFill/>
          </p:spPr>
          <p:txBody>
            <a:bodyPr wrap="none" rtlCol="0">
              <a:spAutoFit/>
            </a:bodyPr>
            <a:lstStyle/>
            <a:p>
              <a:r>
                <a:rPr lang="en-US" altLang="zh-TW" sz="1600" dirty="0">
                  <a:latin typeface="Times" panose="02020603060405020304" pitchFamily="18" charset="0"/>
                  <a:cs typeface="Times New Roman" panose="02020603050405020304" pitchFamily="18" charset="0"/>
                </a:rPr>
                <a:t>[Ours] M-SRF (3 levels)</a:t>
              </a:r>
              <a:endParaRPr lang="zh-TW" altLang="en-US" sz="1600" dirty="0">
                <a:latin typeface="Times" panose="02020603060405020304" pitchFamily="18" charset="0"/>
                <a:cs typeface="Times New Roman" panose="02020603050405020304" pitchFamily="18" charset="0"/>
              </a:endParaRPr>
            </a:p>
          </p:txBody>
        </p:sp>
      </p:grpSp>
      <p:grpSp>
        <p:nvGrpSpPr>
          <p:cNvPr id="6" name="群組 5"/>
          <p:cNvGrpSpPr/>
          <p:nvPr/>
        </p:nvGrpSpPr>
        <p:grpSpPr>
          <a:xfrm>
            <a:off x="8943958" y="3081308"/>
            <a:ext cx="2610485" cy="338554"/>
            <a:chOff x="9181748" y="3494510"/>
            <a:chExt cx="2610485" cy="338554"/>
          </a:xfrm>
        </p:grpSpPr>
        <p:sp>
          <p:nvSpPr>
            <p:cNvPr id="24" name="文字方塊 23">
              <a:extLst>
                <a:ext uri="{FF2B5EF4-FFF2-40B4-BE49-F238E27FC236}">
                  <a16:creationId xmlns:a16="http://schemas.microsoft.com/office/drawing/2014/main" id="{8CC5719C-E544-4CB0-9B88-4F04A4AF90B0}"/>
                </a:ext>
              </a:extLst>
            </p:cNvPr>
            <p:cNvSpPr txBox="1"/>
            <p:nvPr/>
          </p:nvSpPr>
          <p:spPr>
            <a:xfrm>
              <a:off x="9693893" y="3494510"/>
              <a:ext cx="2098340" cy="338554"/>
            </a:xfrm>
            <a:prstGeom prst="rect">
              <a:avLst/>
            </a:prstGeom>
            <a:noFill/>
          </p:spPr>
          <p:txBody>
            <a:bodyPr wrap="none" rtlCol="0">
              <a:spAutoFit/>
            </a:bodyPr>
            <a:lstStyle/>
            <a:p>
              <a:r>
                <a:rPr lang="en-US" altLang="zh-TW" sz="1600" dirty="0">
                  <a:latin typeface="Times" panose="02020603060405020304" pitchFamily="18" charset="0"/>
                  <a:cs typeface="Times New Roman" panose="02020603050405020304" pitchFamily="18" charset="0"/>
                </a:rPr>
                <a:t>[Ours] M-SRF (4 levels)</a:t>
              </a:r>
              <a:endParaRPr lang="zh-TW" altLang="en-US" sz="1600" dirty="0">
                <a:latin typeface="Times" panose="02020603060405020304" pitchFamily="18" charset="0"/>
                <a:cs typeface="Times New Roman" panose="02020603050405020304" pitchFamily="18" charset="0"/>
              </a:endParaRPr>
            </a:p>
          </p:txBody>
        </p:sp>
        <p:cxnSp>
          <p:nvCxnSpPr>
            <p:cNvPr id="25" name="直線接點 24">
              <a:extLst>
                <a:ext uri="{FF2B5EF4-FFF2-40B4-BE49-F238E27FC236}">
                  <a16:creationId xmlns:a16="http://schemas.microsoft.com/office/drawing/2014/main" id="{2AA6AE0F-A6A0-4994-8014-2F85CDC962AB}"/>
                </a:ext>
              </a:extLst>
            </p:cNvPr>
            <p:cNvCxnSpPr/>
            <p:nvPr/>
          </p:nvCxnSpPr>
          <p:spPr>
            <a:xfrm>
              <a:off x="9181748" y="3674510"/>
              <a:ext cx="512145"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0" name="群組 29"/>
          <p:cNvGrpSpPr/>
          <p:nvPr/>
        </p:nvGrpSpPr>
        <p:grpSpPr>
          <a:xfrm>
            <a:off x="8943958" y="1341460"/>
            <a:ext cx="1590353" cy="338554"/>
            <a:chOff x="987425" y="1504959"/>
            <a:chExt cx="1590353" cy="338554"/>
          </a:xfrm>
        </p:grpSpPr>
        <p:cxnSp>
          <p:nvCxnSpPr>
            <p:cNvPr id="26" name="直線接點 25">
              <a:extLst>
                <a:ext uri="{FF2B5EF4-FFF2-40B4-BE49-F238E27FC236}">
                  <a16:creationId xmlns:a16="http://schemas.microsoft.com/office/drawing/2014/main" id="{09E0B1C8-EC90-4232-B032-52F740E1B4B0}"/>
                </a:ext>
              </a:extLst>
            </p:cNvPr>
            <p:cNvCxnSpPr/>
            <p:nvPr/>
          </p:nvCxnSpPr>
          <p:spPr>
            <a:xfrm>
              <a:off x="987425" y="1684959"/>
              <a:ext cx="512145"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D598F114-CDB3-469F-9B21-9F85321B82C5}"/>
                </a:ext>
              </a:extLst>
            </p:cNvPr>
            <p:cNvSpPr txBox="1"/>
            <p:nvPr/>
          </p:nvSpPr>
          <p:spPr>
            <a:xfrm>
              <a:off x="1499570" y="1504959"/>
              <a:ext cx="1078208" cy="338554"/>
            </a:xfrm>
            <a:prstGeom prst="rect">
              <a:avLst/>
            </a:prstGeom>
            <a:noFill/>
          </p:spPr>
          <p:txBody>
            <a:bodyPr wrap="none" rtlCol="0">
              <a:spAutoFit/>
            </a:bodyPr>
            <a:lstStyle/>
            <a:p>
              <a:r>
                <a:rPr lang="en-US" altLang="zh-TW" sz="1600" dirty="0">
                  <a:latin typeface="Times" panose="02020603060405020304" pitchFamily="18" charset="0"/>
                  <a:cs typeface="Times New Roman" panose="02020603050405020304" pitchFamily="18" charset="0"/>
                </a:rPr>
                <a:t>[Ours] SRF</a:t>
              </a:r>
              <a:endParaRPr lang="zh-TW" altLang="en-US" sz="1600" dirty="0">
                <a:latin typeface="Times" panose="02020603060405020304" pitchFamily="18" charset="0"/>
                <a:cs typeface="Times New Roman" panose="02020603050405020304" pitchFamily="18" charset="0"/>
              </a:endParaRPr>
            </a:p>
          </p:txBody>
        </p:sp>
      </p:grpSp>
      <p:sp>
        <p:nvSpPr>
          <p:cNvPr id="74" name="文字方塊 73"/>
          <p:cNvSpPr txBox="1"/>
          <p:nvPr/>
        </p:nvSpPr>
        <p:spPr>
          <a:xfrm>
            <a:off x="0" y="4453887"/>
            <a:ext cx="12192000" cy="1643527"/>
          </a:xfrm>
          <a:prstGeom prst="rect">
            <a:avLst/>
          </a:prstGeom>
          <a:noFill/>
        </p:spPr>
        <p:txBody>
          <a:bodyPr wrap="square" rtlCol="0">
            <a:spAutoFit/>
          </a:bodyPr>
          <a:lstStyle/>
          <a:p>
            <a:pPr>
              <a:lnSpc>
                <a:spcPct val="120000"/>
              </a:lnSpc>
            </a:pPr>
            <a:r>
              <a:rPr lang="en-US" altLang="zh-TW" sz="2400" dirty="0" smtClean="0">
                <a:latin typeface="Roboto" panose="02000000000000000000" pitchFamily="2" charset="0"/>
              </a:rPr>
              <a:t>      Number </a:t>
            </a:r>
            <a:r>
              <a:rPr lang="en-US" altLang="zh-TW" sz="2400" dirty="0">
                <a:latin typeface="Roboto" panose="02000000000000000000" pitchFamily="2" charset="0"/>
              </a:rPr>
              <a:t>of samples (Time) </a:t>
            </a:r>
            <a:r>
              <a:rPr lang="en-US" altLang="zh-TW" sz="2400" dirty="0" err="1">
                <a:latin typeface="Roboto" panose="02000000000000000000" pitchFamily="2" charset="0"/>
              </a:rPr>
              <a:t>v.s</a:t>
            </a:r>
            <a:r>
              <a:rPr lang="en-US" altLang="zh-TW" sz="2400" dirty="0">
                <a:latin typeface="Roboto" panose="02000000000000000000" pitchFamily="2" charset="0"/>
              </a:rPr>
              <a:t>. accuracy</a:t>
            </a:r>
          </a:p>
          <a:p>
            <a:pPr marL="800100" lvl="1" indent="-342900">
              <a:lnSpc>
                <a:spcPct val="120000"/>
              </a:lnSpc>
              <a:buFont typeface="Arial" panose="020B0604020202020204" pitchFamily="34" charset="0"/>
              <a:buChar char="•"/>
            </a:pPr>
            <a:r>
              <a:rPr lang="en-US" altLang="zh-TW" sz="2000" dirty="0">
                <a:latin typeface="Roboto" panose="02000000000000000000" pitchFamily="2" charset="0"/>
              </a:rPr>
              <a:t>M-JBU can only increase samples by enlarging filter size, which might introduce additional bias</a:t>
            </a:r>
          </a:p>
          <a:p>
            <a:pPr marL="800100" lvl="1" indent="-342900">
              <a:lnSpc>
                <a:spcPct val="120000"/>
              </a:lnSpc>
              <a:buFont typeface="Arial" panose="020B0604020202020204" pitchFamily="34" charset="0"/>
              <a:buChar char="•"/>
            </a:pPr>
            <a:r>
              <a:rPr lang="en-US" altLang="zh-TW" sz="2000" dirty="0">
                <a:latin typeface="Roboto" panose="02000000000000000000" pitchFamily="2" charset="0"/>
              </a:rPr>
              <a:t>Our method can increase samples by using more sampling lines, and is robust to a larger number </a:t>
            </a:r>
            <a:r>
              <a:rPr lang="en-US" altLang="zh-TW" sz="2000">
                <a:latin typeface="Roboto" panose="02000000000000000000" pitchFamily="2" charset="0"/>
              </a:rPr>
              <a:t>of </a:t>
            </a:r>
            <a:r>
              <a:rPr lang="en-US" altLang="zh-TW" sz="2000" smtClean="0">
                <a:latin typeface="Roboto" panose="02000000000000000000" pitchFamily="2" charset="0"/>
              </a:rPr>
              <a:t>samples</a:t>
            </a:r>
            <a:endParaRPr lang="en-US" altLang="zh-TW" sz="2000" dirty="0">
              <a:latin typeface="Roboto" panose="02000000000000000000" pitchFamily="2" charset="0"/>
            </a:endParaRPr>
          </a:p>
        </p:txBody>
      </p:sp>
      <p:sp>
        <p:nvSpPr>
          <p:cNvPr id="31" name="文字方塊 30"/>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34</a:t>
            </a:r>
            <a:endParaRPr lang="zh-TW" altLang="en-US" sz="2000" dirty="0">
              <a:solidFill>
                <a:schemeClr val="bg1"/>
              </a:solidFill>
              <a:latin typeface="Roboto" panose="02000000000000000000" pitchFamily="2" charset="0"/>
            </a:endParaRPr>
          </a:p>
        </p:txBody>
      </p:sp>
    </p:spTree>
    <p:extLst>
      <p:ext uri="{BB962C8B-B14F-4D97-AF65-F5344CB8AC3E}">
        <p14:creationId xmlns:p14="http://schemas.microsoft.com/office/powerpoint/2010/main" val="4287675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74794"/>
            <a:ext cx="10515600" cy="4906963"/>
          </a:xfrm>
        </p:spPr>
        <p:txBody>
          <a:bodyPr>
            <a:normAutofit/>
          </a:bodyPr>
          <a:lstStyle/>
          <a:p>
            <a:pPr>
              <a:lnSpc>
                <a:spcPct val="120000"/>
              </a:lnSpc>
            </a:pPr>
            <a:r>
              <a:rPr lang="en-US" altLang="zh-TW" sz="3200" dirty="0" smtClean="0">
                <a:latin typeface="Roboto" panose="02000000000000000000" pitchFamily="2" charset="0"/>
              </a:rPr>
              <a:t>The images have high resolutions (around 3000 x 2000)</a:t>
            </a:r>
          </a:p>
          <a:p>
            <a:pPr>
              <a:lnSpc>
                <a:spcPct val="120000"/>
              </a:lnSpc>
            </a:pPr>
            <a:r>
              <a:rPr lang="en-US" altLang="zh-TW" sz="3200" dirty="0" smtClean="0">
                <a:latin typeface="Roboto" panose="02000000000000000000" pitchFamily="2" charset="0"/>
              </a:rPr>
              <a:t>We allocate 20 </a:t>
            </a:r>
            <a:r>
              <a:rPr lang="en-US" altLang="zh-TW" sz="3200" dirty="0" err="1" smtClean="0">
                <a:latin typeface="Roboto" panose="02000000000000000000" pitchFamily="2" charset="0"/>
              </a:rPr>
              <a:t>ms.</a:t>
            </a:r>
            <a:r>
              <a:rPr lang="en-US" altLang="zh-TW" sz="3200" dirty="0" smtClean="0">
                <a:latin typeface="Roboto" panose="02000000000000000000" pitchFamily="2" charset="0"/>
              </a:rPr>
              <a:t> for </a:t>
            </a:r>
            <a:r>
              <a:rPr lang="en-US" altLang="zh-TW" sz="3200" b="1" dirty="0" smtClean="0">
                <a:latin typeface="Roboto" panose="02000000000000000000" pitchFamily="2" charset="0"/>
              </a:rPr>
              <a:t>M-JBU</a:t>
            </a:r>
            <a:r>
              <a:rPr lang="en-US" altLang="zh-TW" sz="3200" dirty="0" smtClean="0">
                <a:latin typeface="Roboto" panose="02000000000000000000" pitchFamily="2" charset="0"/>
              </a:rPr>
              <a:t> and </a:t>
            </a:r>
            <a:r>
              <a:rPr lang="en-US" altLang="zh-TW" sz="3200" b="1" dirty="0" smtClean="0">
                <a:latin typeface="Roboto" panose="02000000000000000000" pitchFamily="2" charset="0"/>
              </a:rPr>
              <a:t>M-SRF</a:t>
            </a:r>
            <a:endParaRPr lang="en-US" altLang="zh-TW" sz="3200" dirty="0" smtClean="0">
              <a:latin typeface="Roboto" panose="02000000000000000000" pitchFamily="2" charset="0"/>
            </a:endParaRPr>
          </a:p>
          <a:p>
            <a:pPr>
              <a:lnSpc>
                <a:spcPct val="120000"/>
              </a:lnSpc>
            </a:pPr>
            <a:r>
              <a:rPr lang="en-US" altLang="zh-TW" sz="3200" dirty="0" smtClean="0">
                <a:latin typeface="Roboto" panose="02000000000000000000" pitchFamily="2" charset="0"/>
              </a:rPr>
              <a:t>For </a:t>
            </a:r>
            <a:r>
              <a:rPr lang="en-US" altLang="zh-TW" sz="3200" b="1" dirty="0" smtClean="0">
                <a:latin typeface="Roboto" panose="02000000000000000000" pitchFamily="2" charset="0"/>
              </a:rPr>
              <a:t>FBS</a:t>
            </a:r>
            <a:r>
              <a:rPr lang="en-US" altLang="zh-TW" sz="3200" dirty="0" smtClean="0">
                <a:latin typeface="Roboto" panose="02000000000000000000" pitchFamily="2" charset="0"/>
              </a:rPr>
              <a:t>, we used the author’s Python version. It takes about 1200 ~ 2000 </a:t>
            </a:r>
            <a:r>
              <a:rPr lang="en-US" altLang="zh-TW" sz="3200" dirty="0" err="1" smtClean="0">
                <a:latin typeface="Roboto" panose="02000000000000000000" pitchFamily="2" charset="0"/>
              </a:rPr>
              <a:t>ms.</a:t>
            </a:r>
            <a:endParaRPr lang="en-US" altLang="zh-TW" sz="3200" dirty="0" smtClean="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35</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Middlebury 2014 Data: Time Budget</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21296695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646749" y="5029325"/>
            <a:ext cx="5072046" cy="129824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36</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Middlebury 2014 Data: Vintage</a:t>
            </a:r>
            <a:endParaRPr lang="zh-TW" altLang="en-US" b="1" dirty="0">
              <a:solidFill>
                <a:srgbClr val="7030A0"/>
              </a:solidFill>
              <a:latin typeface="Roboto" panose="02000000000000000000" pitchFamily="2" charset="0"/>
            </a:endParaRPr>
          </a:p>
        </p:txBody>
      </p:sp>
      <p:sp>
        <p:nvSpPr>
          <p:cNvPr id="11" name="文字方塊 10"/>
          <p:cNvSpPr txBox="1"/>
          <p:nvPr/>
        </p:nvSpPr>
        <p:spPr>
          <a:xfrm rot="16200000">
            <a:off x="-315864" y="4404927"/>
            <a:ext cx="3445174" cy="400110"/>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M-SRF (our method)</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20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10" name="文字方塊 9"/>
          <p:cNvSpPr txBox="1"/>
          <p:nvPr/>
        </p:nvSpPr>
        <p:spPr>
          <a:xfrm rot="16200000">
            <a:off x="957722" y="1702866"/>
            <a:ext cx="898003"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Inputs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7544" y="3001043"/>
            <a:ext cx="4855589" cy="3208157"/>
          </a:xfrm>
          <a:prstGeom prst="rect">
            <a:avLst/>
          </a:prstGeom>
          <a:ln>
            <a:noFill/>
          </a:ln>
        </p:spPr>
      </p:pic>
      <p:pic>
        <p:nvPicPr>
          <p:cNvPr id="12" name="圖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3589" y="1138688"/>
            <a:ext cx="2401749" cy="1586869"/>
          </a:xfrm>
          <a:prstGeom prst="rect">
            <a:avLst/>
          </a:prstGeom>
          <a:ln>
            <a:noFill/>
          </a:ln>
        </p:spPr>
      </p:pic>
      <p:pic>
        <p:nvPicPr>
          <p:cNvPr id="13" name="圖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1384" y="1138687"/>
            <a:ext cx="2401749" cy="1586869"/>
          </a:xfrm>
          <a:prstGeom prst="rect">
            <a:avLst/>
          </a:prstGeom>
          <a:ln>
            <a:noFill/>
          </a:ln>
        </p:spPr>
      </p:pic>
      <p:pic>
        <p:nvPicPr>
          <p:cNvPr id="3" name="圖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4722" y="1163923"/>
            <a:ext cx="1188000" cy="1188000"/>
          </a:xfrm>
          <a:prstGeom prst="rect">
            <a:avLst/>
          </a:prstGeom>
          <a:ln w="28575">
            <a:solidFill>
              <a:srgbClr val="FF0000"/>
            </a:solidFill>
          </a:ln>
        </p:spPr>
      </p:pic>
      <p:pic>
        <p:nvPicPr>
          <p:cNvPr id="6" name="圖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9943" y="2468354"/>
            <a:ext cx="1188000" cy="1188000"/>
          </a:xfrm>
          <a:prstGeom prst="rect">
            <a:avLst/>
          </a:prstGeom>
          <a:ln w="28575">
            <a:solidFill>
              <a:srgbClr val="FF0000"/>
            </a:solidFill>
          </a:ln>
        </p:spPr>
      </p:pic>
      <p:pic>
        <p:nvPicPr>
          <p:cNvPr id="7" name="圖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9943" y="3779771"/>
            <a:ext cx="1188000" cy="1188000"/>
          </a:xfrm>
          <a:prstGeom prst="rect">
            <a:avLst/>
          </a:prstGeom>
          <a:ln w="28575">
            <a:solidFill>
              <a:srgbClr val="FF0000"/>
            </a:solidFill>
          </a:ln>
        </p:spPr>
      </p:pic>
      <p:pic>
        <p:nvPicPr>
          <p:cNvPr id="14" name="圖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29943" y="5087695"/>
            <a:ext cx="1188000" cy="1188000"/>
          </a:xfrm>
          <a:prstGeom prst="rect">
            <a:avLst/>
          </a:prstGeom>
          <a:ln w="28575">
            <a:solidFill>
              <a:srgbClr val="FF0000"/>
            </a:solidFill>
          </a:ln>
        </p:spPr>
      </p:pic>
      <p:pic>
        <p:nvPicPr>
          <p:cNvPr id="15" name="圖片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64753" y="1169798"/>
            <a:ext cx="1188000" cy="1188000"/>
          </a:xfrm>
          <a:prstGeom prst="rect">
            <a:avLst/>
          </a:prstGeom>
          <a:ln w="28575">
            <a:solidFill>
              <a:srgbClr val="0000FF"/>
            </a:solidFill>
          </a:ln>
        </p:spPr>
      </p:pic>
      <p:pic>
        <p:nvPicPr>
          <p:cNvPr id="16" name="圖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59974" y="2474229"/>
            <a:ext cx="1188000" cy="1188000"/>
          </a:xfrm>
          <a:prstGeom prst="rect">
            <a:avLst/>
          </a:prstGeom>
          <a:ln w="28575">
            <a:solidFill>
              <a:srgbClr val="0000FF"/>
            </a:solidFill>
          </a:ln>
        </p:spPr>
      </p:pic>
      <p:pic>
        <p:nvPicPr>
          <p:cNvPr id="17" name="圖片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59974" y="3785646"/>
            <a:ext cx="1188000" cy="1188000"/>
          </a:xfrm>
          <a:prstGeom prst="rect">
            <a:avLst/>
          </a:prstGeom>
          <a:ln w="28575">
            <a:solidFill>
              <a:srgbClr val="0000FF"/>
            </a:solidFill>
          </a:ln>
        </p:spPr>
      </p:pic>
      <p:pic>
        <p:nvPicPr>
          <p:cNvPr id="18" name="圖片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59974" y="5093570"/>
            <a:ext cx="1188000" cy="1188000"/>
          </a:xfrm>
          <a:prstGeom prst="rect">
            <a:avLst/>
          </a:prstGeom>
          <a:ln w="28575">
            <a:solidFill>
              <a:srgbClr val="0000FF"/>
            </a:solidFill>
          </a:ln>
        </p:spPr>
      </p:pic>
      <p:sp>
        <p:nvSpPr>
          <p:cNvPr id="19" name="文字方塊 18"/>
          <p:cNvSpPr txBox="1"/>
          <p:nvPr/>
        </p:nvSpPr>
        <p:spPr>
          <a:xfrm>
            <a:off x="9439005" y="1398830"/>
            <a:ext cx="1826141" cy="707886"/>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REF</a:t>
            </a:r>
          </a:p>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MAE       PSNR</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20" name="文字方塊 19"/>
          <p:cNvSpPr txBox="1"/>
          <p:nvPr/>
        </p:nvSpPr>
        <p:spPr>
          <a:xfrm>
            <a:off x="9439004" y="2708411"/>
            <a:ext cx="1917513" cy="707886"/>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M-JBU   20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0.0300   33.16</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21" name="文字方塊 20"/>
          <p:cNvSpPr txBox="1"/>
          <p:nvPr/>
        </p:nvSpPr>
        <p:spPr>
          <a:xfrm>
            <a:off x="9448623" y="4017992"/>
            <a:ext cx="1810111" cy="707886"/>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FBS   </a:t>
            </a:r>
          </a:p>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0.0233   36.71</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22" name="文字方塊 21"/>
          <p:cNvSpPr txBox="1"/>
          <p:nvPr/>
        </p:nvSpPr>
        <p:spPr>
          <a:xfrm>
            <a:off x="9439004" y="5335284"/>
            <a:ext cx="2141933" cy="707886"/>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M-SRF   20 </a:t>
            </a:r>
            <a:r>
              <a:rPr lang="en-US" altLang="zh-TW" sz="2000" b="1"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r>
              <a:rPr lang="en-US" altLang="zh-TW" sz="2000" b="1" dirty="0" err="1">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a:t>
            </a:r>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a:t>
            </a:r>
          </a:p>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0.0204   38.25</a:t>
            </a:r>
            <a:endParaRPr lang="zh-TW" altLang="en-US" sz="2000" b="1" dirty="0">
              <a:solidFill>
                <a:schemeClr val="accent1">
                  <a:lumMod val="75000"/>
                </a:schemeClr>
              </a:solidFill>
              <a:latin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4962262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37</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normAutofit/>
          </a:bodyPr>
          <a:lstStyle/>
          <a:p>
            <a:r>
              <a:rPr lang="en-US" altLang="zh-TW" b="1" dirty="0" smtClean="0">
                <a:solidFill>
                  <a:srgbClr val="7030A0"/>
                </a:solidFill>
                <a:latin typeface="Roboto" panose="02000000000000000000" pitchFamily="2" charset="0"/>
                <a:ea typeface="Roboto" panose="02000000000000000000" pitchFamily="2" charset="0"/>
              </a:rPr>
              <a:t>Middlebury 2014 Data: All MAE</a:t>
            </a:r>
            <a:endParaRPr lang="zh-TW" altLang="en-US" b="1" dirty="0">
              <a:solidFill>
                <a:srgbClr val="7030A0"/>
              </a:solidFill>
              <a:latin typeface="Roboto" panose="02000000000000000000" pitchFamily="2" charset="0"/>
            </a:endParaRPr>
          </a:p>
        </p:txBody>
      </p:sp>
      <p:graphicFrame>
        <p:nvGraphicFramePr>
          <p:cNvPr id="6" name="圖表 5"/>
          <p:cNvGraphicFramePr>
            <a:graphicFrameLocks/>
          </p:cNvGraphicFramePr>
          <p:nvPr>
            <p:extLst>
              <p:ext uri="{D42A27DB-BD31-4B8C-83A1-F6EECF244321}">
                <p14:modId xmlns:p14="http://schemas.microsoft.com/office/powerpoint/2010/main" val="879995217"/>
              </p:ext>
            </p:extLst>
          </p:nvPr>
        </p:nvGraphicFramePr>
        <p:xfrm>
          <a:off x="987425" y="1016000"/>
          <a:ext cx="10217150" cy="36202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1882627200"/>
              </p:ext>
            </p:extLst>
          </p:nvPr>
        </p:nvGraphicFramePr>
        <p:xfrm>
          <a:off x="2032000" y="4789448"/>
          <a:ext cx="8128000" cy="9144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0011503"/>
                    </a:ext>
                  </a:extLst>
                </a:gridCol>
                <a:gridCol w="2032000">
                  <a:extLst>
                    <a:ext uri="{9D8B030D-6E8A-4147-A177-3AD203B41FA5}">
                      <a16:colId xmlns:a16="http://schemas.microsoft.com/office/drawing/2014/main" val="2057624400"/>
                    </a:ext>
                  </a:extLst>
                </a:gridCol>
                <a:gridCol w="2032000">
                  <a:extLst>
                    <a:ext uri="{9D8B030D-6E8A-4147-A177-3AD203B41FA5}">
                      <a16:colId xmlns:a16="http://schemas.microsoft.com/office/drawing/2014/main" val="2684177870"/>
                    </a:ext>
                  </a:extLst>
                </a:gridCol>
                <a:gridCol w="2032000">
                  <a:extLst>
                    <a:ext uri="{9D8B030D-6E8A-4147-A177-3AD203B41FA5}">
                      <a16:colId xmlns:a16="http://schemas.microsoft.com/office/drawing/2014/main" val="1364753292"/>
                    </a:ext>
                  </a:extLst>
                </a:gridCol>
              </a:tblGrid>
              <a:tr h="370840">
                <a:tc>
                  <a:txBody>
                    <a:bodyPr/>
                    <a:lstStyle/>
                    <a:p>
                      <a:pPr algn="ctr"/>
                      <a:endParaRPr lang="zh-TW" altLang="en-US" sz="2400" dirty="0">
                        <a:latin typeface="Roboto" panose="02000000000000000000" pitchFamily="2" charset="0"/>
                      </a:endParaRPr>
                    </a:p>
                  </a:txBody>
                  <a:tcPr/>
                </a:tc>
                <a:tc>
                  <a:txBody>
                    <a:bodyPr/>
                    <a:lstStyle/>
                    <a:p>
                      <a:pPr algn="ctr"/>
                      <a:r>
                        <a:rPr lang="en-US" altLang="zh-TW" sz="2400" dirty="0" smtClean="0">
                          <a:latin typeface="Roboto" panose="02000000000000000000" pitchFamily="2" charset="0"/>
                        </a:rPr>
                        <a:t>M-JBU</a:t>
                      </a:r>
                      <a:endParaRPr lang="zh-TW" altLang="en-US" sz="2400" dirty="0">
                        <a:latin typeface="Roboto" panose="02000000000000000000" pitchFamily="2" charset="0"/>
                      </a:endParaRPr>
                    </a:p>
                  </a:txBody>
                  <a:tcPr/>
                </a:tc>
                <a:tc>
                  <a:txBody>
                    <a:bodyPr/>
                    <a:lstStyle/>
                    <a:p>
                      <a:pPr algn="ctr"/>
                      <a:r>
                        <a:rPr lang="en-US" altLang="zh-TW" sz="2400" dirty="0" smtClean="0">
                          <a:latin typeface="Roboto" panose="02000000000000000000" pitchFamily="2" charset="0"/>
                        </a:rPr>
                        <a:t>FBS</a:t>
                      </a:r>
                      <a:endParaRPr lang="zh-TW" altLang="en-US" sz="2400" dirty="0">
                        <a:latin typeface="Roboto" panose="02000000000000000000" pitchFamily="2" charset="0"/>
                      </a:endParaRPr>
                    </a:p>
                  </a:txBody>
                  <a:tcPr/>
                </a:tc>
                <a:tc>
                  <a:txBody>
                    <a:bodyPr/>
                    <a:lstStyle/>
                    <a:p>
                      <a:pPr algn="ctr"/>
                      <a:r>
                        <a:rPr lang="en-US" altLang="zh-TW" sz="2400" dirty="0" smtClean="0">
                          <a:latin typeface="Roboto" panose="02000000000000000000" pitchFamily="2" charset="0"/>
                        </a:rPr>
                        <a:t>M-SRF</a:t>
                      </a:r>
                      <a:endParaRPr lang="zh-TW" altLang="en-US" sz="2400" dirty="0">
                        <a:latin typeface="Roboto" panose="02000000000000000000" pitchFamily="2" charset="0"/>
                      </a:endParaRPr>
                    </a:p>
                  </a:txBody>
                  <a:tcPr/>
                </a:tc>
                <a:extLst>
                  <a:ext uri="{0D108BD9-81ED-4DB2-BD59-A6C34878D82A}">
                    <a16:rowId xmlns:a16="http://schemas.microsoft.com/office/drawing/2014/main" val="1916599663"/>
                  </a:ext>
                </a:extLst>
              </a:tr>
              <a:tr h="370840">
                <a:tc>
                  <a:txBody>
                    <a:bodyPr/>
                    <a:lstStyle/>
                    <a:p>
                      <a:pPr algn="ctr"/>
                      <a:r>
                        <a:rPr lang="en-US" altLang="zh-TW" sz="2400" dirty="0" smtClean="0">
                          <a:latin typeface="Roboto" panose="02000000000000000000" pitchFamily="2" charset="0"/>
                          <a:ea typeface="Roboto" panose="02000000000000000000" pitchFamily="2" charset="0"/>
                        </a:rPr>
                        <a:t>MAE</a:t>
                      </a:r>
                      <a:endParaRPr lang="zh-TW" altLang="en-US" sz="2400" dirty="0">
                        <a:latin typeface="Roboto" panose="02000000000000000000" pitchFamily="2" charset="0"/>
                      </a:endParaRPr>
                    </a:p>
                  </a:txBody>
                  <a:tcPr/>
                </a:tc>
                <a:tc>
                  <a:txBody>
                    <a:bodyPr/>
                    <a:lstStyle/>
                    <a:p>
                      <a:pPr algn="ctr"/>
                      <a:r>
                        <a:rPr lang="en-US" altLang="zh-TW" sz="2400" dirty="0" smtClean="0">
                          <a:latin typeface="Roboto" panose="02000000000000000000" pitchFamily="2" charset="0"/>
                        </a:rPr>
                        <a:t>0.0429</a:t>
                      </a:r>
                      <a:endParaRPr lang="zh-TW" altLang="en-US" sz="2400" dirty="0">
                        <a:latin typeface="Roboto" panose="02000000000000000000" pitchFamily="2" charset="0"/>
                      </a:endParaRPr>
                    </a:p>
                  </a:txBody>
                  <a:tcPr/>
                </a:tc>
                <a:tc>
                  <a:txBody>
                    <a:bodyPr/>
                    <a:lstStyle/>
                    <a:p>
                      <a:pPr algn="ctr"/>
                      <a:r>
                        <a:rPr lang="en-US" altLang="zh-TW" sz="2400" dirty="0" smtClean="0">
                          <a:latin typeface="Roboto" panose="02000000000000000000" pitchFamily="2" charset="0"/>
                        </a:rPr>
                        <a:t>0.0404</a:t>
                      </a:r>
                      <a:endParaRPr lang="zh-TW" altLang="en-US" sz="2400" dirty="0">
                        <a:latin typeface="Roboto" panose="02000000000000000000" pitchFamily="2" charset="0"/>
                      </a:endParaRPr>
                    </a:p>
                  </a:txBody>
                  <a:tcPr/>
                </a:tc>
                <a:tc>
                  <a:txBody>
                    <a:bodyPr/>
                    <a:lstStyle/>
                    <a:p>
                      <a:pPr algn="ctr"/>
                      <a:r>
                        <a:rPr lang="en-US" altLang="zh-TW" sz="2400" b="1" dirty="0" smtClean="0">
                          <a:latin typeface="Roboto" panose="02000000000000000000" pitchFamily="2" charset="0"/>
                        </a:rPr>
                        <a:t>0.0323</a:t>
                      </a:r>
                      <a:endParaRPr lang="zh-TW" altLang="en-US" sz="2400" b="1" dirty="0">
                        <a:latin typeface="Roboto" panose="02000000000000000000" pitchFamily="2" charset="0"/>
                      </a:endParaRPr>
                    </a:p>
                  </a:txBody>
                  <a:tcPr/>
                </a:tc>
                <a:extLst>
                  <a:ext uri="{0D108BD9-81ED-4DB2-BD59-A6C34878D82A}">
                    <a16:rowId xmlns:a16="http://schemas.microsoft.com/office/drawing/2014/main" val="3106055517"/>
                  </a:ext>
                </a:extLst>
              </a:tr>
            </a:tbl>
          </a:graphicData>
        </a:graphic>
      </p:graphicFrame>
      <p:sp>
        <p:nvSpPr>
          <p:cNvPr id="9" name="文字方塊 8"/>
          <p:cNvSpPr txBox="1"/>
          <p:nvPr/>
        </p:nvSpPr>
        <p:spPr>
          <a:xfrm>
            <a:off x="4201904" y="5717736"/>
            <a:ext cx="1894096" cy="400110"/>
          </a:xfrm>
          <a:prstGeom prst="rect">
            <a:avLst/>
          </a:prstGeom>
          <a:noFill/>
        </p:spPr>
        <p:txBody>
          <a:bodyPr wrap="square" rtlCol="0">
            <a:spAutoFit/>
          </a:bodyPr>
          <a:lstStyle/>
          <a:p>
            <a:pPr algn="ctr"/>
            <a:r>
              <a:rPr lang="en-US" altLang="zh-TW" sz="2000" dirty="0" smtClean="0">
                <a:solidFill>
                  <a:srgbClr val="FF0000"/>
                </a:solidFill>
                <a:latin typeface="Roboto" panose="02000000000000000000" pitchFamily="2" charset="0"/>
                <a:ea typeface="Roboto" panose="02000000000000000000" pitchFamily="2" charset="0"/>
                <a:cs typeface="Tahoma" panose="020B0604030504040204" pitchFamily="34" charset="0"/>
              </a:rPr>
              <a:t>0.753</a:t>
            </a:r>
            <a:r>
              <a:rPr lang="zh-TW" altLang="zh-TW" dirty="0">
                <a:solidFill>
                  <a:srgbClr val="FF0000"/>
                </a:solidFill>
              </a:rPr>
              <a:t>×</a:t>
            </a:r>
            <a:endParaRPr lang="en-US" altLang="zh-TW" sz="2000" dirty="0" smtClean="0">
              <a:solidFill>
                <a:srgbClr val="FF0000"/>
              </a:solidFill>
              <a:latin typeface="Roboto" panose="02000000000000000000" pitchFamily="2" charset="0"/>
              <a:ea typeface="Roboto" panose="02000000000000000000" pitchFamily="2" charset="0"/>
              <a:cs typeface="Tahoma" panose="020B0604030504040204" pitchFamily="34" charset="0"/>
            </a:endParaRPr>
          </a:p>
        </p:txBody>
      </p:sp>
      <p:sp>
        <p:nvSpPr>
          <p:cNvPr id="10" name="文字方塊 9"/>
          <p:cNvSpPr txBox="1"/>
          <p:nvPr/>
        </p:nvSpPr>
        <p:spPr>
          <a:xfrm>
            <a:off x="6213927" y="5717736"/>
            <a:ext cx="1894096" cy="400110"/>
          </a:xfrm>
          <a:prstGeom prst="rect">
            <a:avLst/>
          </a:prstGeom>
          <a:noFill/>
        </p:spPr>
        <p:txBody>
          <a:bodyPr wrap="square" rtlCol="0">
            <a:spAutoFit/>
          </a:bodyPr>
          <a:lstStyle/>
          <a:p>
            <a:pPr algn="ctr"/>
            <a:r>
              <a:rPr lang="en-US" altLang="zh-TW" sz="2000" dirty="0" smtClean="0">
                <a:solidFill>
                  <a:srgbClr val="FF0000"/>
                </a:solidFill>
                <a:latin typeface="Roboto" panose="02000000000000000000" pitchFamily="2" charset="0"/>
                <a:ea typeface="Roboto" panose="02000000000000000000" pitchFamily="2" charset="0"/>
                <a:cs typeface="Tahoma" panose="020B0604030504040204" pitchFamily="34" charset="0"/>
              </a:rPr>
              <a:t>0.800</a:t>
            </a:r>
            <a:r>
              <a:rPr lang="zh-TW" altLang="zh-TW" dirty="0">
                <a:solidFill>
                  <a:srgbClr val="FF0000"/>
                </a:solidFill>
              </a:rPr>
              <a:t>×</a:t>
            </a:r>
            <a:endParaRPr lang="en-US" altLang="zh-TW" sz="2000" dirty="0" smtClean="0">
              <a:solidFill>
                <a:srgbClr val="FF0000"/>
              </a:solidFill>
              <a:latin typeface="Roboto" panose="02000000000000000000" pitchFamily="2" charset="0"/>
              <a:ea typeface="Roboto" panose="02000000000000000000" pitchFamily="2" charset="0"/>
              <a:cs typeface="Tahoma" panose="020B0604030504040204" pitchFamily="34" charset="0"/>
            </a:endParaRPr>
          </a:p>
        </p:txBody>
      </p:sp>
      <p:sp>
        <p:nvSpPr>
          <p:cNvPr id="7" name="矩形 6"/>
          <p:cNvSpPr/>
          <p:nvPr/>
        </p:nvSpPr>
        <p:spPr>
          <a:xfrm>
            <a:off x="8108023" y="4789448"/>
            <a:ext cx="2051977"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590448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38</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normAutofit/>
          </a:bodyPr>
          <a:lstStyle/>
          <a:p>
            <a:r>
              <a:rPr lang="en-US" altLang="zh-TW" b="1" dirty="0" smtClean="0">
                <a:solidFill>
                  <a:srgbClr val="7030A0"/>
                </a:solidFill>
                <a:latin typeface="Roboto" panose="02000000000000000000" pitchFamily="2" charset="0"/>
                <a:ea typeface="Roboto" panose="02000000000000000000" pitchFamily="2" charset="0"/>
              </a:rPr>
              <a:t>Middlebury 2014 Data: All PSNR</a:t>
            </a:r>
            <a:endParaRPr lang="zh-TW" altLang="en-US" b="1" dirty="0">
              <a:solidFill>
                <a:srgbClr val="7030A0"/>
              </a:solidFill>
              <a:latin typeface="Roboto" panose="02000000000000000000" pitchFamily="2" charset="0"/>
            </a:endParaRPr>
          </a:p>
        </p:txBody>
      </p:sp>
      <p:graphicFrame>
        <p:nvGraphicFramePr>
          <p:cNvPr id="7" name="圖表 6"/>
          <p:cNvGraphicFramePr>
            <a:graphicFrameLocks/>
          </p:cNvGraphicFramePr>
          <p:nvPr>
            <p:extLst>
              <p:ext uri="{D42A27DB-BD31-4B8C-83A1-F6EECF244321}">
                <p14:modId xmlns:p14="http://schemas.microsoft.com/office/powerpoint/2010/main" val="2579168821"/>
              </p:ext>
            </p:extLst>
          </p:nvPr>
        </p:nvGraphicFramePr>
        <p:xfrm>
          <a:off x="987425" y="1015200"/>
          <a:ext cx="10217150" cy="36052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432291456"/>
              </p:ext>
            </p:extLst>
          </p:nvPr>
        </p:nvGraphicFramePr>
        <p:xfrm>
          <a:off x="2032000" y="4789448"/>
          <a:ext cx="8128000" cy="9144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0011503"/>
                    </a:ext>
                  </a:extLst>
                </a:gridCol>
                <a:gridCol w="2032000">
                  <a:extLst>
                    <a:ext uri="{9D8B030D-6E8A-4147-A177-3AD203B41FA5}">
                      <a16:colId xmlns:a16="http://schemas.microsoft.com/office/drawing/2014/main" val="2057624400"/>
                    </a:ext>
                  </a:extLst>
                </a:gridCol>
                <a:gridCol w="2032000">
                  <a:extLst>
                    <a:ext uri="{9D8B030D-6E8A-4147-A177-3AD203B41FA5}">
                      <a16:colId xmlns:a16="http://schemas.microsoft.com/office/drawing/2014/main" val="2684177870"/>
                    </a:ext>
                  </a:extLst>
                </a:gridCol>
                <a:gridCol w="2032000">
                  <a:extLst>
                    <a:ext uri="{9D8B030D-6E8A-4147-A177-3AD203B41FA5}">
                      <a16:colId xmlns:a16="http://schemas.microsoft.com/office/drawing/2014/main" val="1364753292"/>
                    </a:ext>
                  </a:extLst>
                </a:gridCol>
              </a:tblGrid>
              <a:tr h="370840">
                <a:tc>
                  <a:txBody>
                    <a:bodyPr/>
                    <a:lstStyle/>
                    <a:p>
                      <a:pPr algn="ctr"/>
                      <a:endParaRPr lang="zh-TW" altLang="en-US" sz="2400" dirty="0">
                        <a:latin typeface="Roboto" panose="02000000000000000000" pitchFamily="2" charset="0"/>
                      </a:endParaRPr>
                    </a:p>
                  </a:txBody>
                  <a:tcPr/>
                </a:tc>
                <a:tc>
                  <a:txBody>
                    <a:bodyPr/>
                    <a:lstStyle/>
                    <a:p>
                      <a:pPr algn="ctr"/>
                      <a:r>
                        <a:rPr lang="en-US" altLang="zh-TW" sz="2400" dirty="0" smtClean="0">
                          <a:latin typeface="Roboto" panose="02000000000000000000" pitchFamily="2" charset="0"/>
                        </a:rPr>
                        <a:t>M-JBU</a:t>
                      </a:r>
                      <a:endParaRPr lang="zh-TW" altLang="en-US" sz="2400" dirty="0">
                        <a:latin typeface="Roboto" panose="02000000000000000000" pitchFamily="2" charset="0"/>
                      </a:endParaRPr>
                    </a:p>
                  </a:txBody>
                  <a:tcPr/>
                </a:tc>
                <a:tc>
                  <a:txBody>
                    <a:bodyPr/>
                    <a:lstStyle/>
                    <a:p>
                      <a:pPr algn="ctr"/>
                      <a:r>
                        <a:rPr lang="en-US" altLang="zh-TW" sz="2400" dirty="0" smtClean="0">
                          <a:latin typeface="Roboto" panose="02000000000000000000" pitchFamily="2" charset="0"/>
                        </a:rPr>
                        <a:t>FBS</a:t>
                      </a:r>
                      <a:endParaRPr lang="zh-TW" altLang="en-US" sz="2400" dirty="0">
                        <a:latin typeface="Roboto" panose="02000000000000000000" pitchFamily="2" charset="0"/>
                      </a:endParaRPr>
                    </a:p>
                  </a:txBody>
                  <a:tcPr/>
                </a:tc>
                <a:tc>
                  <a:txBody>
                    <a:bodyPr/>
                    <a:lstStyle/>
                    <a:p>
                      <a:pPr algn="ctr"/>
                      <a:r>
                        <a:rPr lang="en-US" altLang="zh-TW" sz="2400" dirty="0" smtClean="0">
                          <a:latin typeface="Roboto" panose="02000000000000000000" pitchFamily="2" charset="0"/>
                        </a:rPr>
                        <a:t>M-SRF</a:t>
                      </a:r>
                      <a:endParaRPr lang="zh-TW" altLang="en-US" sz="2400" dirty="0">
                        <a:latin typeface="Roboto" panose="02000000000000000000" pitchFamily="2" charset="0"/>
                      </a:endParaRPr>
                    </a:p>
                  </a:txBody>
                  <a:tcPr/>
                </a:tc>
                <a:extLst>
                  <a:ext uri="{0D108BD9-81ED-4DB2-BD59-A6C34878D82A}">
                    <a16:rowId xmlns:a16="http://schemas.microsoft.com/office/drawing/2014/main" val="1916599663"/>
                  </a:ext>
                </a:extLst>
              </a:tr>
              <a:tr h="370840">
                <a:tc>
                  <a:txBody>
                    <a:bodyPr/>
                    <a:lstStyle/>
                    <a:p>
                      <a:pPr algn="ctr"/>
                      <a:r>
                        <a:rPr lang="en-US" altLang="zh-TW" sz="2400" dirty="0" smtClean="0">
                          <a:latin typeface="Roboto" panose="02000000000000000000" pitchFamily="2" charset="0"/>
                          <a:ea typeface="Roboto" panose="02000000000000000000" pitchFamily="2" charset="0"/>
                        </a:rPr>
                        <a:t>PSNR</a:t>
                      </a:r>
                      <a:endParaRPr lang="zh-TW" altLang="en-US" sz="2400" dirty="0">
                        <a:latin typeface="Roboto" panose="02000000000000000000" pitchFamily="2" charset="0"/>
                      </a:endParaRPr>
                    </a:p>
                  </a:txBody>
                  <a:tcPr/>
                </a:tc>
                <a:tc>
                  <a:txBody>
                    <a:bodyPr/>
                    <a:lstStyle/>
                    <a:p>
                      <a:pPr algn="ctr"/>
                      <a:r>
                        <a:rPr lang="en-US" altLang="zh-TW" sz="2400" dirty="0" smtClean="0">
                          <a:latin typeface="Roboto" panose="02000000000000000000" pitchFamily="2" charset="0"/>
                        </a:rPr>
                        <a:t>32.14</a:t>
                      </a:r>
                      <a:endParaRPr lang="zh-TW" altLang="en-US" sz="2400" dirty="0">
                        <a:latin typeface="Roboto" panose="02000000000000000000" pitchFamily="2" charset="0"/>
                      </a:endParaRPr>
                    </a:p>
                  </a:txBody>
                  <a:tcPr/>
                </a:tc>
                <a:tc>
                  <a:txBody>
                    <a:bodyPr/>
                    <a:lstStyle/>
                    <a:p>
                      <a:pPr algn="ctr"/>
                      <a:r>
                        <a:rPr lang="en-US" altLang="zh-TW" sz="2400" dirty="0" smtClean="0">
                          <a:latin typeface="Roboto" panose="02000000000000000000" pitchFamily="2" charset="0"/>
                        </a:rPr>
                        <a:t>33.95</a:t>
                      </a:r>
                      <a:endParaRPr lang="zh-TW" altLang="en-US" sz="2400" dirty="0">
                        <a:latin typeface="Roboto" panose="02000000000000000000" pitchFamily="2" charset="0"/>
                      </a:endParaRPr>
                    </a:p>
                  </a:txBody>
                  <a:tcPr/>
                </a:tc>
                <a:tc>
                  <a:txBody>
                    <a:bodyPr/>
                    <a:lstStyle/>
                    <a:p>
                      <a:pPr algn="ctr"/>
                      <a:r>
                        <a:rPr lang="en-US" altLang="zh-TW" sz="2400" b="1" dirty="0" smtClean="0">
                          <a:latin typeface="Roboto" panose="02000000000000000000" pitchFamily="2" charset="0"/>
                        </a:rPr>
                        <a:t>35.13</a:t>
                      </a:r>
                      <a:endParaRPr lang="zh-TW" altLang="en-US" sz="2400" b="1" dirty="0">
                        <a:latin typeface="Roboto" panose="02000000000000000000" pitchFamily="2" charset="0"/>
                      </a:endParaRPr>
                    </a:p>
                  </a:txBody>
                  <a:tcPr/>
                </a:tc>
                <a:extLst>
                  <a:ext uri="{0D108BD9-81ED-4DB2-BD59-A6C34878D82A}">
                    <a16:rowId xmlns:a16="http://schemas.microsoft.com/office/drawing/2014/main" val="3106055517"/>
                  </a:ext>
                </a:extLst>
              </a:tr>
            </a:tbl>
          </a:graphicData>
        </a:graphic>
      </p:graphicFrame>
      <p:sp>
        <p:nvSpPr>
          <p:cNvPr id="10" name="文字方塊 9"/>
          <p:cNvSpPr txBox="1"/>
          <p:nvPr/>
        </p:nvSpPr>
        <p:spPr>
          <a:xfrm>
            <a:off x="4201904" y="5717736"/>
            <a:ext cx="1894096" cy="400110"/>
          </a:xfrm>
          <a:prstGeom prst="rect">
            <a:avLst/>
          </a:prstGeom>
          <a:noFill/>
        </p:spPr>
        <p:txBody>
          <a:bodyPr wrap="square" rtlCol="0">
            <a:spAutoFit/>
          </a:bodyPr>
          <a:lstStyle/>
          <a:p>
            <a:pPr algn="ctr"/>
            <a:r>
              <a:rPr lang="en-US" altLang="zh-TW" sz="2000" dirty="0" smtClean="0">
                <a:solidFill>
                  <a:srgbClr val="FF0000"/>
                </a:solidFill>
                <a:latin typeface="Roboto" panose="02000000000000000000" pitchFamily="2" charset="0"/>
                <a:ea typeface="Roboto" panose="02000000000000000000" pitchFamily="2" charset="0"/>
                <a:cs typeface="Tahoma" panose="020B0604030504040204" pitchFamily="34" charset="0"/>
              </a:rPr>
              <a:t>-2.99dB</a:t>
            </a:r>
          </a:p>
        </p:txBody>
      </p:sp>
      <p:sp>
        <p:nvSpPr>
          <p:cNvPr id="11" name="文字方塊 10"/>
          <p:cNvSpPr txBox="1"/>
          <p:nvPr/>
        </p:nvSpPr>
        <p:spPr>
          <a:xfrm>
            <a:off x="6213927" y="5717736"/>
            <a:ext cx="1894096" cy="400110"/>
          </a:xfrm>
          <a:prstGeom prst="rect">
            <a:avLst/>
          </a:prstGeom>
          <a:noFill/>
        </p:spPr>
        <p:txBody>
          <a:bodyPr wrap="square" rtlCol="0">
            <a:spAutoFit/>
          </a:bodyPr>
          <a:lstStyle/>
          <a:p>
            <a:pPr algn="ctr"/>
            <a:r>
              <a:rPr lang="en-US" altLang="zh-TW" sz="2000" dirty="0" smtClean="0">
                <a:solidFill>
                  <a:srgbClr val="FF0000"/>
                </a:solidFill>
                <a:latin typeface="Roboto" panose="02000000000000000000" pitchFamily="2" charset="0"/>
                <a:ea typeface="Roboto" panose="02000000000000000000" pitchFamily="2" charset="0"/>
                <a:cs typeface="Tahoma" panose="020B0604030504040204" pitchFamily="34" charset="0"/>
              </a:rPr>
              <a:t>-1.18dB</a:t>
            </a:r>
          </a:p>
        </p:txBody>
      </p:sp>
      <p:sp>
        <p:nvSpPr>
          <p:cNvPr id="12" name="矩形 11"/>
          <p:cNvSpPr/>
          <p:nvPr/>
        </p:nvSpPr>
        <p:spPr>
          <a:xfrm>
            <a:off x="8108023" y="4789448"/>
            <a:ext cx="2051977"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045272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74794"/>
            <a:ext cx="10515600" cy="4906963"/>
          </a:xfrm>
        </p:spPr>
        <p:txBody>
          <a:bodyPr>
            <a:normAutofit/>
          </a:bodyPr>
          <a:lstStyle/>
          <a:p>
            <a:pPr>
              <a:lnSpc>
                <a:spcPct val="120000"/>
              </a:lnSpc>
            </a:pPr>
            <a:r>
              <a:rPr lang="en-US" altLang="zh-TW" sz="3200" dirty="0" smtClean="0">
                <a:latin typeface="Roboto" panose="02000000000000000000" pitchFamily="2" charset="0"/>
              </a:rPr>
              <a:t>We allocate 15 </a:t>
            </a:r>
            <a:r>
              <a:rPr lang="en-US" altLang="zh-TW" sz="3200" dirty="0" err="1" smtClean="0">
                <a:latin typeface="Roboto" panose="02000000000000000000" pitchFamily="2" charset="0"/>
              </a:rPr>
              <a:t>ms.</a:t>
            </a:r>
            <a:r>
              <a:rPr lang="en-US" altLang="zh-TW" sz="3200" dirty="0" smtClean="0">
                <a:latin typeface="Roboto" panose="02000000000000000000" pitchFamily="2" charset="0"/>
              </a:rPr>
              <a:t> for single-res. methods (</a:t>
            </a:r>
            <a:r>
              <a:rPr lang="en-US" altLang="zh-TW" sz="3200" b="1" dirty="0" smtClean="0">
                <a:latin typeface="Roboto" panose="02000000000000000000" pitchFamily="2" charset="0"/>
              </a:rPr>
              <a:t>JBF</a:t>
            </a:r>
            <a:r>
              <a:rPr lang="en-US" altLang="zh-TW" sz="3200" dirty="0" smtClean="0">
                <a:latin typeface="Roboto" panose="02000000000000000000" pitchFamily="2" charset="0"/>
              </a:rPr>
              <a:t>/</a:t>
            </a:r>
            <a:r>
              <a:rPr lang="en-US" altLang="zh-TW" sz="3200" b="1" dirty="0" smtClean="0">
                <a:latin typeface="Roboto" panose="02000000000000000000" pitchFamily="2" charset="0"/>
              </a:rPr>
              <a:t>SRF</a:t>
            </a:r>
            <a:r>
              <a:rPr lang="en-US" altLang="zh-TW" sz="3200" dirty="0" smtClean="0">
                <a:latin typeface="Roboto" panose="02000000000000000000" pitchFamily="2" charset="0"/>
              </a:rPr>
              <a:t>) and 7.5 </a:t>
            </a:r>
            <a:r>
              <a:rPr lang="en-US" altLang="zh-TW" sz="3200" dirty="0" err="1" smtClean="0">
                <a:latin typeface="Roboto" panose="02000000000000000000" pitchFamily="2" charset="0"/>
              </a:rPr>
              <a:t>ms.</a:t>
            </a:r>
            <a:r>
              <a:rPr lang="en-US" altLang="zh-TW" sz="3200" dirty="0" smtClean="0">
                <a:latin typeface="Roboto" panose="02000000000000000000" pitchFamily="2" charset="0"/>
              </a:rPr>
              <a:t> for multi-res. Methods (</a:t>
            </a:r>
            <a:r>
              <a:rPr lang="en-US" altLang="zh-TW" sz="3200" b="1" dirty="0" smtClean="0">
                <a:latin typeface="Roboto" panose="02000000000000000000" pitchFamily="2" charset="0"/>
              </a:rPr>
              <a:t>M-JBU</a:t>
            </a:r>
            <a:r>
              <a:rPr lang="en-US" altLang="zh-TW" sz="3200" dirty="0" smtClean="0">
                <a:latin typeface="Roboto" panose="02000000000000000000" pitchFamily="2" charset="0"/>
              </a:rPr>
              <a:t>/</a:t>
            </a:r>
            <a:r>
              <a:rPr lang="en-US" altLang="zh-TW" sz="3200" b="1" dirty="0" smtClean="0">
                <a:latin typeface="Roboto" panose="02000000000000000000" pitchFamily="2" charset="0"/>
              </a:rPr>
              <a:t>M-SRF</a:t>
            </a:r>
            <a:r>
              <a:rPr lang="en-US" altLang="zh-TW" sz="3200" dirty="0" smtClean="0">
                <a:latin typeface="Roboto" panose="02000000000000000000" pitchFamily="2" charset="0"/>
              </a:rPr>
              <a:t>)</a:t>
            </a:r>
          </a:p>
          <a:p>
            <a:pPr lvl="1">
              <a:lnSpc>
                <a:spcPct val="120000"/>
              </a:lnSpc>
            </a:pPr>
            <a:r>
              <a:rPr lang="en-US" altLang="zh-TW" sz="2800" dirty="0" smtClean="0">
                <a:latin typeface="Roboto" panose="02000000000000000000" pitchFamily="2" charset="0"/>
              </a:rPr>
              <a:t>To meet a given time budget:</a:t>
            </a:r>
          </a:p>
          <a:p>
            <a:pPr lvl="2">
              <a:lnSpc>
                <a:spcPct val="120000"/>
              </a:lnSpc>
            </a:pPr>
            <a:r>
              <a:rPr lang="en-US" altLang="zh-TW" sz="2400" dirty="0" smtClean="0">
                <a:latin typeface="Roboto" panose="02000000000000000000" pitchFamily="2" charset="0"/>
              </a:rPr>
              <a:t>For </a:t>
            </a:r>
            <a:r>
              <a:rPr lang="en-US" altLang="zh-TW" sz="2400" b="1" dirty="0" smtClean="0">
                <a:latin typeface="Roboto" panose="02000000000000000000" pitchFamily="2" charset="0"/>
              </a:rPr>
              <a:t>JBF</a:t>
            </a:r>
            <a:r>
              <a:rPr lang="en-US" altLang="zh-TW" sz="2400" dirty="0" smtClean="0">
                <a:latin typeface="Roboto" panose="02000000000000000000" pitchFamily="2" charset="0"/>
              </a:rPr>
              <a:t> and </a:t>
            </a:r>
            <a:r>
              <a:rPr lang="en-US" altLang="zh-TW" sz="2400" b="1" dirty="0" smtClean="0">
                <a:latin typeface="Roboto" panose="02000000000000000000" pitchFamily="2" charset="0"/>
              </a:rPr>
              <a:t>M-JBU</a:t>
            </a:r>
            <a:r>
              <a:rPr lang="en-US" altLang="zh-TW" sz="2400" dirty="0" smtClean="0">
                <a:latin typeface="Roboto" panose="02000000000000000000" pitchFamily="2" charset="0"/>
              </a:rPr>
              <a:t>, we tune the filter size (2x the spatial standard deviation</a:t>
            </a:r>
          </a:p>
          <a:p>
            <a:pPr lvl="2">
              <a:lnSpc>
                <a:spcPct val="120000"/>
              </a:lnSpc>
            </a:pPr>
            <a:r>
              <a:rPr lang="en-US" altLang="zh-TW" sz="2400" dirty="0" smtClean="0">
                <a:latin typeface="Roboto" panose="02000000000000000000" pitchFamily="2" charset="0"/>
              </a:rPr>
              <a:t>For </a:t>
            </a:r>
            <a:r>
              <a:rPr lang="en-US" altLang="zh-TW" sz="2400" b="1" dirty="0" smtClean="0">
                <a:latin typeface="Roboto" panose="02000000000000000000" pitchFamily="2" charset="0"/>
              </a:rPr>
              <a:t>SRF</a:t>
            </a:r>
            <a:r>
              <a:rPr lang="en-US" altLang="zh-TW" sz="2400" dirty="0" smtClean="0">
                <a:latin typeface="Roboto" panose="02000000000000000000" pitchFamily="2" charset="0"/>
              </a:rPr>
              <a:t> and </a:t>
            </a:r>
            <a:r>
              <a:rPr lang="en-US" altLang="zh-TW" sz="2400" b="1" dirty="0" smtClean="0">
                <a:latin typeface="Roboto" panose="02000000000000000000" pitchFamily="2" charset="0"/>
              </a:rPr>
              <a:t>M-SRF</a:t>
            </a:r>
            <a:r>
              <a:rPr lang="en-US" altLang="zh-TW" sz="2400" dirty="0" smtClean="0">
                <a:latin typeface="Roboto" panose="02000000000000000000" pitchFamily="2" charset="0"/>
              </a:rPr>
              <a:t>, we tune the number of sampling lines </a:t>
            </a:r>
            <a:r>
              <a:rPr lang="en-US" altLang="zh-TW" sz="2400" i="1" dirty="0" smtClean="0">
                <a:latin typeface="Roboto" panose="02000000000000000000" pitchFamily="2" charset="0"/>
              </a:rPr>
              <a:t>K</a:t>
            </a:r>
          </a:p>
          <a:p>
            <a:pPr>
              <a:lnSpc>
                <a:spcPct val="120000"/>
              </a:lnSpc>
            </a:pPr>
            <a:r>
              <a:rPr lang="en-US" altLang="zh-TW" sz="3200" dirty="0" smtClean="0">
                <a:latin typeface="Roboto" panose="02000000000000000000" pitchFamily="2" charset="0"/>
              </a:rPr>
              <a:t>For </a:t>
            </a:r>
            <a:r>
              <a:rPr lang="en-US" altLang="zh-TW" sz="3200" b="1" dirty="0" smtClean="0">
                <a:latin typeface="Roboto" panose="02000000000000000000" pitchFamily="2" charset="0"/>
              </a:rPr>
              <a:t>FBS</a:t>
            </a:r>
            <a:r>
              <a:rPr lang="en-US" altLang="zh-TW" sz="3200" dirty="0" smtClean="0">
                <a:latin typeface="Roboto" panose="02000000000000000000" pitchFamily="2" charset="0"/>
              </a:rPr>
              <a:t>, we used the author’s Python version. It takes about 300 ~ 500 </a:t>
            </a:r>
            <a:r>
              <a:rPr lang="en-US" altLang="zh-TW" sz="3200" dirty="0" err="1" smtClean="0">
                <a:latin typeface="Roboto" panose="02000000000000000000" pitchFamily="2" charset="0"/>
              </a:rPr>
              <a:t>ms.</a:t>
            </a:r>
            <a:endParaRPr lang="en-US" altLang="zh-TW" sz="3200" dirty="0" smtClean="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39</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Real-World Data: Time Budget</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3390191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Motivation</a:t>
            </a:r>
            <a:endParaRPr lang="zh-TW" altLang="en-US" b="1" dirty="0">
              <a:solidFill>
                <a:srgbClr val="7030A0"/>
              </a:solidFill>
              <a:latin typeface="Roboto" panose="02000000000000000000" pitchFamily="2" charset="0"/>
            </a:endParaRPr>
          </a:p>
        </p:txBody>
      </p:sp>
      <p:sp>
        <p:nvSpPr>
          <p:cNvPr id="3" name="內容版面配置區 2"/>
          <p:cNvSpPr>
            <a:spLocks noGrp="1"/>
          </p:cNvSpPr>
          <p:nvPr>
            <p:ph idx="1"/>
          </p:nvPr>
        </p:nvSpPr>
        <p:spPr>
          <a:xfrm>
            <a:off x="838200" y="1064520"/>
            <a:ext cx="10515600" cy="4906963"/>
          </a:xfrm>
        </p:spPr>
        <p:txBody>
          <a:bodyPr>
            <a:normAutofit/>
          </a:bodyPr>
          <a:lstStyle/>
          <a:p>
            <a:pPr>
              <a:lnSpc>
                <a:spcPct val="120000"/>
              </a:lnSpc>
            </a:pPr>
            <a:r>
              <a:rPr lang="en-US" altLang="zh-TW" sz="3200" dirty="0" smtClean="0">
                <a:latin typeface="Roboto" panose="02000000000000000000" pitchFamily="2" charset="0"/>
              </a:rPr>
              <a:t>Depth maps captured by today’s depth sensors contain holes due to</a:t>
            </a:r>
          </a:p>
          <a:p>
            <a:pPr lvl="1">
              <a:lnSpc>
                <a:spcPct val="120000"/>
              </a:lnSpc>
            </a:pPr>
            <a:r>
              <a:rPr lang="en-US" altLang="zh-TW" sz="2800" dirty="0" smtClean="0">
                <a:latin typeface="Roboto" panose="02000000000000000000" pitchFamily="2" charset="0"/>
              </a:rPr>
              <a:t>Lack of features</a:t>
            </a:r>
          </a:p>
          <a:p>
            <a:pPr lvl="1">
              <a:lnSpc>
                <a:spcPct val="120000"/>
              </a:lnSpc>
            </a:pPr>
            <a:r>
              <a:rPr lang="en-US" altLang="zh-TW" sz="2800" dirty="0" smtClean="0">
                <a:latin typeface="Roboto" panose="02000000000000000000" pitchFamily="2" charset="0"/>
              </a:rPr>
              <a:t>Surface properties</a:t>
            </a:r>
          </a:p>
          <a:p>
            <a:pPr lvl="1">
              <a:lnSpc>
                <a:spcPct val="120000"/>
              </a:lnSpc>
            </a:pPr>
            <a:r>
              <a:rPr lang="en-US" altLang="zh-TW" sz="2800" dirty="0">
                <a:latin typeface="Roboto" panose="02000000000000000000" pitchFamily="2" charset="0"/>
              </a:rPr>
              <a:t>Distance</a:t>
            </a:r>
            <a:r>
              <a:rPr lang="zh-TW" altLang="en-US" sz="2800" dirty="0">
                <a:latin typeface="Roboto" panose="02000000000000000000" pitchFamily="2" charset="0"/>
              </a:rPr>
              <a:t> </a:t>
            </a:r>
            <a:r>
              <a:rPr lang="en-US" altLang="zh-TW" sz="2800" dirty="0">
                <a:latin typeface="Roboto" panose="02000000000000000000" pitchFamily="2" charset="0"/>
              </a:rPr>
              <a:t>to the </a:t>
            </a:r>
            <a:r>
              <a:rPr lang="en-US" altLang="zh-TW" sz="2800" dirty="0" smtClean="0">
                <a:latin typeface="Roboto" panose="02000000000000000000" pitchFamily="2" charset="0"/>
              </a:rPr>
              <a:t>camera</a:t>
            </a:r>
          </a:p>
          <a:p>
            <a:pPr lvl="1">
              <a:lnSpc>
                <a:spcPct val="120000"/>
              </a:lnSpc>
            </a:pPr>
            <a:r>
              <a:rPr lang="en-US" altLang="zh-TW" sz="2800" dirty="0" smtClean="0">
                <a:latin typeface="Roboto" panose="02000000000000000000" pitchFamily="2" charset="0"/>
              </a:rPr>
              <a:t>Occlusion</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04</a:t>
            </a:r>
            <a:endParaRPr lang="zh-TW" altLang="en-US" sz="2000" dirty="0">
              <a:solidFill>
                <a:schemeClr val="bg1"/>
              </a:solidFill>
              <a:latin typeface="Roboto" panose="02000000000000000000" pitchFamily="2" charset="0"/>
            </a:endParaRPr>
          </a:p>
        </p:txBody>
      </p:sp>
      <p:pic>
        <p:nvPicPr>
          <p:cNvPr id="1026" name="Picture 2" descr="https://lh6.googleusercontent.com/YzMcTa5TQwc-K5fMH21LVj4t5lLajQMivY51OZj2HXs5Zw-F0SExZuA9WX7svnHuEydwUjFE_HToFmLrxHXjretRY-qBP8V7rULAEL2KJaK84qZpRibXUTuNUsbRwwIu6coJR6myHp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663" y="3309138"/>
            <a:ext cx="2160000" cy="121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0R5tNCq3UI3Vgyti-PC9XtMZlX-bwRxrJoai0nihiRYgTO6Daxo0EWjvJm8w67jwfN-39JSIO9L0S8GnxmbTBB4R0M2dEHoI98TkxPgDaxxqJb3RkfDIx0yG0k9jARPZtwP5Hq7XSJ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7420" y="3294628"/>
            <a:ext cx="2160000" cy="121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vojPgLNirduXAmHlWedhFsunydAjH9nZxOFrYaarvz4UrH94fg6o51ZJN8DBxJ2aKHK1MPv8DQddjuHBmKbe_w-0G-7uzHuVciF6z3EM2Gr8Bd531sJf0e5LdyNi1Xb1GKDPooeriM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5663" y="2040849"/>
            <a:ext cx="2160000" cy="121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97FiTwa9k7xY_y3JBzXzfSPj_aHQ0Sbe6V3rReRRxs5D7mk8R3ZQvHcjpdVFBHHvq1ht6XyY0DSM4iDj61YXBLZBkR8Wsx7mIbpfEMSci_8N5YAqjhFIkgceIUukSvq3BmML7h4KZU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17420" y="2042000"/>
            <a:ext cx="2160000" cy="121500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5663" y="4577427"/>
            <a:ext cx="2160000" cy="1215000"/>
          </a:xfrm>
          <a:prstGeom prst="rect">
            <a:avLst/>
          </a:prstGeom>
        </p:spPr>
      </p:pic>
      <p:pic>
        <p:nvPicPr>
          <p:cNvPr id="7" name="圖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7420" y="4577427"/>
            <a:ext cx="2160000" cy="1215000"/>
          </a:xfrm>
          <a:prstGeom prst="rect">
            <a:avLst/>
          </a:prstGeom>
        </p:spPr>
      </p:pic>
      <p:sp>
        <p:nvSpPr>
          <p:cNvPr id="9" name="文字方塊 8"/>
          <p:cNvSpPr txBox="1"/>
          <p:nvPr/>
        </p:nvSpPr>
        <p:spPr>
          <a:xfrm>
            <a:off x="6357025" y="5826445"/>
            <a:ext cx="4520789" cy="369332"/>
          </a:xfrm>
          <a:prstGeom prst="rect">
            <a:avLst/>
          </a:prstGeom>
          <a:noFill/>
        </p:spPr>
        <p:txBody>
          <a:bodyPr wrap="none" rtlCol="0">
            <a:spAutoFit/>
          </a:bodyPr>
          <a:lstStyle/>
          <a:p>
            <a:r>
              <a:rPr lang="en-US" altLang="zh-TW" dirty="0" smtClean="0">
                <a:latin typeface="Roboto" panose="02000000000000000000" pitchFamily="2" charset="0"/>
                <a:ea typeface="Roboto" panose="02000000000000000000" pitchFamily="2" charset="0"/>
              </a:rPr>
              <a:t>yellow </a:t>
            </a:r>
            <a:r>
              <a:rPr lang="en-US" altLang="zh-TW" dirty="0">
                <a:latin typeface="Roboto" panose="02000000000000000000" pitchFamily="2" charset="0"/>
                <a:ea typeface="Roboto" panose="02000000000000000000" pitchFamily="2" charset="0"/>
              </a:rPr>
              <a:t>pixels are pixels with invalid depths</a:t>
            </a:r>
            <a:endParaRPr lang="zh-TW" altLang="en-US" dirty="0">
              <a:latin typeface="Roboto" panose="02000000000000000000" pitchFamily="2" charset="0"/>
            </a:endParaRPr>
          </a:p>
        </p:txBody>
      </p:sp>
    </p:spTree>
    <p:extLst>
      <p:ext uri="{BB962C8B-B14F-4D97-AF65-F5344CB8AC3E}">
        <p14:creationId xmlns:p14="http://schemas.microsoft.com/office/powerpoint/2010/main" val="2120443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7634057" y="5529348"/>
            <a:ext cx="4241800" cy="87905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7635240" y="1953520"/>
            <a:ext cx="4241800" cy="87905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40</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Real-World Data: Puppies</a:t>
            </a:r>
            <a:endParaRPr lang="zh-TW" altLang="en-US" b="1" dirty="0">
              <a:solidFill>
                <a:srgbClr val="7030A0"/>
              </a:solidFill>
              <a:latin typeface="Roboto" panose="02000000000000000000" pitchFamily="2" charset="0"/>
            </a:endParaRPr>
          </a:p>
        </p:txBody>
      </p:sp>
      <p:sp>
        <p:nvSpPr>
          <p:cNvPr id="11" name="文字方塊 10"/>
          <p:cNvSpPr txBox="1"/>
          <p:nvPr/>
        </p:nvSpPr>
        <p:spPr>
          <a:xfrm rot="16200000">
            <a:off x="-537990" y="4390898"/>
            <a:ext cx="3512500" cy="400110"/>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M-SRF (our method)</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7.5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10" name="文字方塊 9"/>
          <p:cNvSpPr txBox="1"/>
          <p:nvPr/>
        </p:nvSpPr>
        <p:spPr>
          <a:xfrm rot="16200000">
            <a:off x="769258" y="1702865"/>
            <a:ext cx="898003"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Inputs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666" y="2957273"/>
            <a:ext cx="6125251" cy="3445454"/>
          </a:xfrm>
          <a:prstGeom prst="rect">
            <a:avLst/>
          </a:prstGeom>
          <a:ln>
            <a:noFill/>
          </a:ln>
        </p:spPr>
      </p:pic>
      <p:pic>
        <p:nvPicPr>
          <p:cNvPr id="12" name="圖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8665" y="1080000"/>
            <a:ext cx="3029771" cy="1704246"/>
          </a:xfrm>
          <a:prstGeom prst="rect">
            <a:avLst/>
          </a:prstGeom>
          <a:ln>
            <a:noFill/>
          </a:ln>
        </p:spPr>
      </p:pic>
      <p:pic>
        <p:nvPicPr>
          <p:cNvPr id="13" name="圖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8689" y="1079999"/>
            <a:ext cx="3029772" cy="1704246"/>
          </a:xfrm>
          <a:prstGeom prst="rect">
            <a:avLst/>
          </a:prstGeom>
          <a:ln>
            <a:noFill/>
          </a:ln>
        </p:spPr>
      </p:pic>
      <p:pic>
        <p:nvPicPr>
          <p:cNvPr id="14" name="圖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1042" y="1980000"/>
            <a:ext cx="792000" cy="792000"/>
          </a:xfrm>
          <a:prstGeom prst="rect">
            <a:avLst/>
          </a:prstGeom>
          <a:ln w="28575">
            <a:solidFill>
              <a:srgbClr val="FF0000"/>
            </a:solidFill>
          </a:ln>
        </p:spPr>
      </p:pic>
      <p:pic>
        <p:nvPicPr>
          <p:cNvPr id="15" name="圖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8000" y="1980000"/>
            <a:ext cx="792000" cy="792000"/>
          </a:xfrm>
          <a:prstGeom prst="rect">
            <a:avLst/>
          </a:prstGeom>
          <a:ln w="28575">
            <a:solidFill>
              <a:srgbClr val="0000FF"/>
            </a:solidFill>
          </a:ln>
        </p:spPr>
      </p:pic>
      <p:pic>
        <p:nvPicPr>
          <p:cNvPr id="16" name="圖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1042" y="3780000"/>
            <a:ext cx="792000" cy="792000"/>
          </a:xfrm>
          <a:prstGeom prst="rect">
            <a:avLst/>
          </a:prstGeom>
          <a:ln w="28575">
            <a:solidFill>
              <a:srgbClr val="FF0000"/>
            </a:solidFill>
          </a:ln>
        </p:spPr>
      </p:pic>
      <p:pic>
        <p:nvPicPr>
          <p:cNvPr id="17" name="圖片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41042" y="2880000"/>
            <a:ext cx="792000" cy="792000"/>
          </a:xfrm>
          <a:prstGeom prst="rect">
            <a:avLst/>
          </a:prstGeom>
          <a:ln w="28575">
            <a:solidFill>
              <a:srgbClr val="FF0000"/>
            </a:solidFill>
          </a:ln>
        </p:spPr>
      </p:pic>
      <p:pic>
        <p:nvPicPr>
          <p:cNvPr id="18" name="圖片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50336" y="4680000"/>
            <a:ext cx="792000" cy="792000"/>
          </a:xfrm>
          <a:prstGeom prst="rect">
            <a:avLst/>
          </a:prstGeom>
          <a:ln w="28575">
            <a:solidFill>
              <a:srgbClr val="FF0000"/>
            </a:solidFill>
          </a:ln>
        </p:spPr>
      </p:pic>
      <p:pic>
        <p:nvPicPr>
          <p:cNvPr id="19" name="圖片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41042" y="5580000"/>
            <a:ext cx="792000" cy="792000"/>
          </a:xfrm>
          <a:prstGeom prst="rect">
            <a:avLst/>
          </a:prstGeom>
          <a:ln w="28575">
            <a:solidFill>
              <a:srgbClr val="FF0000"/>
            </a:solidFill>
          </a:ln>
        </p:spPr>
      </p:pic>
      <p:pic>
        <p:nvPicPr>
          <p:cNvPr id="20" name="圖片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40000" y="1080000"/>
            <a:ext cx="792000" cy="792000"/>
          </a:xfrm>
          <a:prstGeom prst="rect">
            <a:avLst/>
          </a:prstGeom>
          <a:ln w="28575">
            <a:solidFill>
              <a:srgbClr val="FF0000"/>
            </a:solidFill>
          </a:ln>
        </p:spPr>
      </p:pic>
      <p:pic>
        <p:nvPicPr>
          <p:cNvPr id="21" name="圖片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48000" y="2880000"/>
            <a:ext cx="792000" cy="792000"/>
          </a:xfrm>
          <a:prstGeom prst="rect">
            <a:avLst/>
          </a:prstGeom>
          <a:ln w="28575">
            <a:solidFill>
              <a:srgbClr val="0000FF"/>
            </a:solidFill>
          </a:ln>
        </p:spPr>
      </p:pic>
      <p:pic>
        <p:nvPicPr>
          <p:cNvPr id="22" name="圖片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48000" y="3780000"/>
            <a:ext cx="792000" cy="792000"/>
          </a:xfrm>
          <a:prstGeom prst="rect">
            <a:avLst/>
          </a:prstGeom>
          <a:ln w="28575">
            <a:solidFill>
              <a:srgbClr val="0000FF"/>
            </a:solidFill>
          </a:ln>
        </p:spPr>
      </p:pic>
      <p:pic>
        <p:nvPicPr>
          <p:cNvPr id="23" name="圖片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48000" y="4680000"/>
            <a:ext cx="792000" cy="792000"/>
          </a:xfrm>
          <a:prstGeom prst="rect">
            <a:avLst/>
          </a:prstGeom>
          <a:ln w="28575">
            <a:solidFill>
              <a:srgbClr val="0000FF"/>
            </a:solidFill>
          </a:ln>
        </p:spPr>
      </p:pic>
      <p:pic>
        <p:nvPicPr>
          <p:cNvPr id="24" name="圖片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48000" y="5580000"/>
            <a:ext cx="792000" cy="792000"/>
          </a:xfrm>
          <a:prstGeom prst="rect">
            <a:avLst/>
          </a:prstGeom>
          <a:ln w="28575">
            <a:solidFill>
              <a:srgbClr val="0000FF"/>
            </a:solidFill>
          </a:ln>
        </p:spPr>
      </p:pic>
      <p:pic>
        <p:nvPicPr>
          <p:cNvPr id="25" name="圖片 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748000" y="1080000"/>
            <a:ext cx="792000" cy="792000"/>
          </a:xfrm>
          <a:prstGeom prst="rect">
            <a:avLst/>
          </a:prstGeom>
          <a:ln w="28575">
            <a:solidFill>
              <a:srgbClr val="0000FF"/>
            </a:solidFill>
          </a:ln>
        </p:spPr>
      </p:pic>
      <p:sp>
        <p:nvSpPr>
          <p:cNvPr id="26" name="文字方塊 25"/>
          <p:cNvSpPr txBox="1"/>
          <p:nvPr/>
        </p:nvSpPr>
        <p:spPr>
          <a:xfrm>
            <a:off x="9754958" y="1274509"/>
            <a:ext cx="1917513"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JBF        15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
        <p:nvSpPr>
          <p:cNvPr id="27" name="文字方塊 26"/>
          <p:cNvSpPr txBox="1"/>
          <p:nvPr/>
        </p:nvSpPr>
        <p:spPr>
          <a:xfrm>
            <a:off x="9754958" y="2175945"/>
            <a:ext cx="1946367" cy="400110"/>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SRF        15 </a:t>
            </a:r>
            <a:r>
              <a:rPr lang="en-US" altLang="zh-TW" sz="2000" b="1"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
        <p:nvSpPr>
          <p:cNvPr id="29" name="文字方塊 28"/>
          <p:cNvSpPr txBox="1"/>
          <p:nvPr/>
        </p:nvSpPr>
        <p:spPr>
          <a:xfrm>
            <a:off x="9754957" y="3079047"/>
            <a:ext cx="1984839"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M-JBU   7.5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
        <p:nvSpPr>
          <p:cNvPr id="30" name="文字方塊 29"/>
          <p:cNvSpPr txBox="1"/>
          <p:nvPr/>
        </p:nvSpPr>
        <p:spPr>
          <a:xfrm>
            <a:off x="9764576" y="4875046"/>
            <a:ext cx="830677"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FBS   </a:t>
            </a:r>
          </a:p>
        </p:txBody>
      </p:sp>
      <p:sp>
        <p:nvSpPr>
          <p:cNvPr id="31" name="文字方塊 30"/>
          <p:cNvSpPr txBox="1"/>
          <p:nvPr/>
        </p:nvSpPr>
        <p:spPr>
          <a:xfrm>
            <a:off x="9754957" y="5775945"/>
            <a:ext cx="2215671" cy="400110"/>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M-SRF   7.5 </a:t>
            </a:r>
            <a:r>
              <a:rPr lang="en-US" altLang="zh-TW" sz="2000" b="1"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r>
              <a:rPr lang="en-US" altLang="zh-TW" sz="2000" b="1" dirty="0" err="1">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a:t>
            </a:r>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a:t>
            </a:r>
          </a:p>
        </p:txBody>
      </p:sp>
      <p:sp>
        <p:nvSpPr>
          <p:cNvPr id="32" name="文字方塊 31"/>
          <p:cNvSpPr txBox="1"/>
          <p:nvPr/>
        </p:nvSpPr>
        <p:spPr>
          <a:xfrm>
            <a:off x="9754957" y="3981996"/>
            <a:ext cx="2273379"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JBF        166.7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2773240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7634057" y="5529348"/>
            <a:ext cx="4241800" cy="87905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7635240" y="1953520"/>
            <a:ext cx="4241800" cy="87905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41</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Real-World Data: Man</a:t>
            </a:r>
            <a:endParaRPr lang="zh-TW" altLang="en-US" b="1" dirty="0">
              <a:solidFill>
                <a:srgbClr val="7030A0"/>
              </a:solidFill>
              <a:latin typeface="Roboto" panose="02000000000000000000" pitchFamily="2" charset="0"/>
            </a:endParaRPr>
          </a:p>
        </p:txBody>
      </p:sp>
      <p:sp>
        <p:nvSpPr>
          <p:cNvPr id="11" name="文字方塊 10"/>
          <p:cNvSpPr txBox="1"/>
          <p:nvPr/>
        </p:nvSpPr>
        <p:spPr>
          <a:xfrm rot="16200000">
            <a:off x="-537990" y="4390898"/>
            <a:ext cx="3512500" cy="400110"/>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M-SRF (our method)</a:t>
            </a:r>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7.5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sp>
        <p:nvSpPr>
          <p:cNvPr id="10" name="文字方塊 9"/>
          <p:cNvSpPr txBox="1"/>
          <p:nvPr/>
        </p:nvSpPr>
        <p:spPr>
          <a:xfrm rot="16200000">
            <a:off x="769258" y="1702865"/>
            <a:ext cx="898003"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Inputs</a:t>
            </a:r>
            <a:endParaRPr lang="zh-TW" altLang="en-US" sz="2000" dirty="0">
              <a:solidFill>
                <a:schemeClr val="accent1">
                  <a:lumMod val="75000"/>
                </a:schemeClr>
              </a:solidFill>
              <a:latin typeface="Roboto" panose="02000000000000000000" pitchFamily="2" charset="0"/>
              <a:cs typeface="Tahoma" panose="020B0604030504040204" pitchFamily="34" charset="0"/>
            </a:endParaRP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666" y="2957273"/>
            <a:ext cx="6125251" cy="3445453"/>
          </a:xfrm>
          <a:prstGeom prst="rect">
            <a:avLst/>
          </a:prstGeom>
          <a:ln>
            <a:noFill/>
          </a:ln>
        </p:spPr>
      </p:pic>
      <p:pic>
        <p:nvPicPr>
          <p:cNvPr id="12" name="圖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8665" y="1080000"/>
            <a:ext cx="3029770" cy="1704246"/>
          </a:xfrm>
          <a:prstGeom prst="rect">
            <a:avLst/>
          </a:prstGeom>
          <a:ln>
            <a:noFill/>
          </a:ln>
        </p:spPr>
      </p:pic>
      <p:pic>
        <p:nvPicPr>
          <p:cNvPr id="13" name="圖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8690" y="1079999"/>
            <a:ext cx="3029770" cy="1704246"/>
          </a:xfrm>
          <a:prstGeom prst="rect">
            <a:avLst/>
          </a:prstGeom>
          <a:ln>
            <a:noFill/>
          </a:ln>
        </p:spPr>
      </p:pic>
      <p:pic>
        <p:nvPicPr>
          <p:cNvPr id="14" name="圖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1042" y="1980000"/>
            <a:ext cx="792000" cy="792000"/>
          </a:xfrm>
          <a:prstGeom prst="rect">
            <a:avLst/>
          </a:prstGeom>
          <a:ln w="28575">
            <a:solidFill>
              <a:srgbClr val="FF0000"/>
            </a:solidFill>
          </a:ln>
        </p:spPr>
      </p:pic>
      <p:pic>
        <p:nvPicPr>
          <p:cNvPr id="15" name="圖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8000" y="1980000"/>
            <a:ext cx="792000" cy="792000"/>
          </a:xfrm>
          <a:prstGeom prst="rect">
            <a:avLst/>
          </a:prstGeom>
          <a:ln w="28575">
            <a:solidFill>
              <a:srgbClr val="0000FF"/>
            </a:solidFill>
          </a:ln>
        </p:spPr>
      </p:pic>
      <p:pic>
        <p:nvPicPr>
          <p:cNvPr id="16" name="圖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1042" y="3780000"/>
            <a:ext cx="792000" cy="792000"/>
          </a:xfrm>
          <a:prstGeom prst="rect">
            <a:avLst/>
          </a:prstGeom>
          <a:ln w="28575">
            <a:solidFill>
              <a:srgbClr val="FF0000"/>
            </a:solidFill>
          </a:ln>
        </p:spPr>
      </p:pic>
      <p:pic>
        <p:nvPicPr>
          <p:cNvPr id="17" name="圖片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41042" y="2880000"/>
            <a:ext cx="792000" cy="792000"/>
          </a:xfrm>
          <a:prstGeom prst="rect">
            <a:avLst/>
          </a:prstGeom>
          <a:ln w="28575">
            <a:solidFill>
              <a:srgbClr val="FF0000"/>
            </a:solidFill>
          </a:ln>
        </p:spPr>
      </p:pic>
      <p:pic>
        <p:nvPicPr>
          <p:cNvPr id="18" name="圖片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50336" y="4680000"/>
            <a:ext cx="792000" cy="792000"/>
          </a:xfrm>
          <a:prstGeom prst="rect">
            <a:avLst/>
          </a:prstGeom>
          <a:ln w="28575">
            <a:solidFill>
              <a:srgbClr val="FF0000"/>
            </a:solidFill>
          </a:ln>
        </p:spPr>
      </p:pic>
      <p:pic>
        <p:nvPicPr>
          <p:cNvPr id="19" name="圖片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41042" y="5580000"/>
            <a:ext cx="792000" cy="792000"/>
          </a:xfrm>
          <a:prstGeom prst="rect">
            <a:avLst/>
          </a:prstGeom>
          <a:ln w="28575">
            <a:solidFill>
              <a:srgbClr val="FF0000"/>
            </a:solidFill>
          </a:ln>
        </p:spPr>
      </p:pic>
      <p:pic>
        <p:nvPicPr>
          <p:cNvPr id="20" name="圖片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40000" y="1080000"/>
            <a:ext cx="792000" cy="792000"/>
          </a:xfrm>
          <a:prstGeom prst="rect">
            <a:avLst/>
          </a:prstGeom>
          <a:ln w="28575">
            <a:solidFill>
              <a:srgbClr val="FF0000"/>
            </a:solidFill>
          </a:ln>
        </p:spPr>
      </p:pic>
      <p:pic>
        <p:nvPicPr>
          <p:cNvPr id="21" name="圖片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48000" y="2880000"/>
            <a:ext cx="792000" cy="792000"/>
          </a:xfrm>
          <a:prstGeom prst="rect">
            <a:avLst/>
          </a:prstGeom>
          <a:ln w="28575">
            <a:solidFill>
              <a:srgbClr val="0000FF"/>
            </a:solidFill>
          </a:ln>
        </p:spPr>
      </p:pic>
      <p:pic>
        <p:nvPicPr>
          <p:cNvPr id="22" name="圖片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48000" y="3780000"/>
            <a:ext cx="792000" cy="792000"/>
          </a:xfrm>
          <a:prstGeom prst="rect">
            <a:avLst/>
          </a:prstGeom>
          <a:ln w="28575">
            <a:solidFill>
              <a:srgbClr val="0000FF"/>
            </a:solidFill>
          </a:ln>
        </p:spPr>
      </p:pic>
      <p:pic>
        <p:nvPicPr>
          <p:cNvPr id="23" name="圖片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48000" y="4680000"/>
            <a:ext cx="792000" cy="792000"/>
          </a:xfrm>
          <a:prstGeom prst="rect">
            <a:avLst/>
          </a:prstGeom>
          <a:ln w="28575">
            <a:solidFill>
              <a:srgbClr val="0000FF"/>
            </a:solidFill>
          </a:ln>
        </p:spPr>
      </p:pic>
      <p:pic>
        <p:nvPicPr>
          <p:cNvPr id="24" name="圖片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48000" y="5580000"/>
            <a:ext cx="792000" cy="792000"/>
          </a:xfrm>
          <a:prstGeom prst="rect">
            <a:avLst/>
          </a:prstGeom>
          <a:ln w="28575">
            <a:solidFill>
              <a:srgbClr val="0000FF"/>
            </a:solidFill>
          </a:ln>
        </p:spPr>
      </p:pic>
      <p:pic>
        <p:nvPicPr>
          <p:cNvPr id="25" name="圖片 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748000" y="1080000"/>
            <a:ext cx="792000" cy="792000"/>
          </a:xfrm>
          <a:prstGeom prst="rect">
            <a:avLst/>
          </a:prstGeom>
          <a:ln w="28575">
            <a:solidFill>
              <a:srgbClr val="0000FF"/>
            </a:solidFill>
          </a:ln>
        </p:spPr>
      </p:pic>
      <p:sp>
        <p:nvSpPr>
          <p:cNvPr id="26" name="文字方塊 25"/>
          <p:cNvSpPr txBox="1"/>
          <p:nvPr/>
        </p:nvSpPr>
        <p:spPr>
          <a:xfrm>
            <a:off x="9754958" y="1274509"/>
            <a:ext cx="1917513"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JBF        15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
        <p:nvSpPr>
          <p:cNvPr id="27" name="文字方塊 26"/>
          <p:cNvSpPr txBox="1"/>
          <p:nvPr/>
        </p:nvSpPr>
        <p:spPr>
          <a:xfrm>
            <a:off x="9754958" y="2175945"/>
            <a:ext cx="1946367" cy="400110"/>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SRF        15 </a:t>
            </a:r>
            <a:r>
              <a:rPr lang="en-US" altLang="zh-TW" sz="2000" b="1"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
        <p:nvSpPr>
          <p:cNvPr id="28" name="文字方塊 27"/>
          <p:cNvSpPr txBox="1"/>
          <p:nvPr/>
        </p:nvSpPr>
        <p:spPr>
          <a:xfrm>
            <a:off x="9754957" y="3079047"/>
            <a:ext cx="1984839"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M-JBU   7.5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
        <p:nvSpPr>
          <p:cNvPr id="29" name="文字方塊 28"/>
          <p:cNvSpPr txBox="1"/>
          <p:nvPr/>
        </p:nvSpPr>
        <p:spPr>
          <a:xfrm>
            <a:off x="9764576" y="4875046"/>
            <a:ext cx="830677"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FBS   </a:t>
            </a:r>
          </a:p>
        </p:txBody>
      </p:sp>
      <p:sp>
        <p:nvSpPr>
          <p:cNvPr id="30" name="文字方塊 29"/>
          <p:cNvSpPr txBox="1"/>
          <p:nvPr/>
        </p:nvSpPr>
        <p:spPr>
          <a:xfrm>
            <a:off x="9754957" y="5775945"/>
            <a:ext cx="2215671" cy="400110"/>
          </a:xfrm>
          <a:prstGeom prst="rect">
            <a:avLst/>
          </a:prstGeom>
          <a:noFill/>
        </p:spPr>
        <p:txBody>
          <a:bodyPr wrap="none" rtlCol="0">
            <a:spAutoFit/>
          </a:bodyPr>
          <a:lstStyle/>
          <a:p>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M-SRF   7.5 </a:t>
            </a:r>
            <a:r>
              <a:rPr lang="en-US" altLang="zh-TW" sz="2000" b="1"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r>
              <a:rPr lang="en-US" altLang="zh-TW" sz="2000" b="1" dirty="0" err="1">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a:t>
            </a:r>
            <a:r>
              <a:rPr lang="en-US" altLang="zh-TW" sz="2000" b="1"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a:t>
            </a:r>
          </a:p>
        </p:txBody>
      </p:sp>
      <p:sp>
        <p:nvSpPr>
          <p:cNvPr id="31" name="文字方塊 30"/>
          <p:cNvSpPr txBox="1"/>
          <p:nvPr/>
        </p:nvSpPr>
        <p:spPr>
          <a:xfrm>
            <a:off x="9754957" y="3981996"/>
            <a:ext cx="2129109" cy="400110"/>
          </a:xfrm>
          <a:prstGeom prst="rect">
            <a:avLst/>
          </a:prstGeom>
          <a:noFill/>
        </p:spPr>
        <p:txBody>
          <a:bodyPr wrap="none" rtlCol="0">
            <a:spAutoFit/>
          </a:bodyPr>
          <a:lstStyle/>
          <a:p>
            <a:r>
              <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JBF        98.6 </a:t>
            </a:r>
            <a:r>
              <a:rPr lang="en-US" altLang="zh-TW" sz="2000" dirty="0" err="1"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ms.</a:t>
            </a:r>
            <a:endParaRPr lang="en-US" altLang="zh-TW" sz="20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22931604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42</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normAutofit/>
          </a:bodyPr>
          <a:lstStyle/>
          <a:p>
            <a:r>
              <a:rPr lang="en-US" altLang="zh-TW" b="1" dirty="0" smtClean="0">
                <a:solidFill>
                  <a:srgbClr val="7030A0"/>
                </a:solidFill>
                <a:latin typeface="Roboto" panose="02000000000000000000" pitchFamily="2" charset="0"/>
                <a:ea typeface="Roboto" panose="02000000000000000000" pitchFamily="2" charset="0"/>
              </a:rPr>
              <a:t>Limitations</a:t>
            </a:r>
            <a:endParaRPr lang="zh-TW" altLang="en-US" b="1" dirty="0">
              <a:solidFill>
                <a:srgbClr val="7030A0"/>
              </a:solidFill>
              <a:latin typeface="Roboto" panose="02000000000000000000" pitchFamily="2" charset="0"/>
            </a:endParaRPr>
          </a:p>
        </p:txBody>
      </p:sp>
      <p:grpSp>
        <p:nvGrpSpPr>
          <p:cNvPr id="3" name="群組 2"/>
          <p:cNvGrpSpPr/>
          <p:nvPr/>
        </p:nvGrpSpPr>
        <p:grpSpPr>
          <a:xfrm>
            <a:off x="1526045" y="1083300"/>
            <a:ext cx="3885200" cy="4452563"/>
            <a:chOff x="987425" y="1083301"/>
            <a:chExt cx="3200000" cy="3667302"/>
          </a:xfrm>
        </p:grpSpPr>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425" y="2950603"/>
              <a:ext cx="3200000" cy="1800000"/>
            </a:xfrm>
            <a:prstGeom prst="rect">
              <a:avLst/>
            </a:prstGeom>
          </p:spPr>
        </p:pic>
        <p:sp>
          <p:nvSpPr>
            <p:cNvPr id="14" name="矩形 13"/>
            <p:cNvSpPr/>
            <p:nvPr/>
          </p:nvSpPr>
          <p:spPr>
            <a:xfrm>
              <a:off x="2392216" y="3068071"/>
              <a:ext cx="390418" cy="39041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425" y="1083301"/>
              <a:ext cx="3200000" cy="1800000"/>
            </a:xfrm>
            <a:prstGeom prst="rect">
              <a:avLst/>
            </a:prstGeom>
          </p:spPr>
        </p:pic>
        <p:sp>
          <p:nvSpPr>
            <p:cNvPr id="20" name="矩形 19"/>
            <p:cNvSpPr/>
            <p:nvPr/>
          </p:nvSpPr>
          <p:spPr>
            <a:xfrm>
              <a:off x="2392216" y="1200769"/>
              <a:ext cx="390418" cy="39041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 name="群組 6"/>
          <p:cNvGrpSpPr/>
          <p:nvPr/>
        </p:nvGrpSpPr>
        <p:grpSpPr>
          <a:xfrm>
            <a:off x="6942299" y="1083300"/>
            <a:ext cx="3883069" cy="4450121"/>
            <a:chOff x="8004575" y="1083301"/>
            <a:chExt cx="3200000" cy="3667302"/>
          </a:xfrm>
        </p:grpSpPr>
        <p:pic>
          <p:nvPicPr>
            <p:cNvPr id="13" name="圖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4575" y="2950603"/>
              <a:ext cx="3200000" cy="1800000"/>
            </a:xfrm>
            <a:prstGeom prst="rect">
              <a:avLst/>
            </a:prstGeom>
          </p:spPr>
        </p:pic>
        <p:sp>
          <p:nvSpPr>
            <p:cNvPr id="16" name="矩形 15"/>
            <p:cNvSpPr/>
            <p:nvPr/>
          </p:nvSpPr>
          <p:spPr>
            <a:xfrm>
              <a:off x="9693718" y="3931084"/>
              <a:ext cx="390418" cy="39041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4575" y="1083301"/>
              <a:ext cx="3200000" cy="1800000"/>
            </a:xfrm>
            <a:prstGeom prst="rect">
              <a:avLst/>
            </a:prstGeom>
          </p:spPr>
        </p:pic>
        <p:sp>
          <p:nvSpPr>
            <p:cNvPr id="22" name="矩形 21"/>
            <p:cNvSpPr/>
            <p:nvPr/>
          </p:nvSpPr>
          <p:spPr>
            <a:xfrm>
              <a:off x="9693718" y="2063782"/>
              <a:ext cx="390418" cy="39041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p:nvSpPr>
        <p:spPr>
          <a:xfrm>
            <a:off x="778148" y="5523178"/>
            <a:ext cx="5380994" cy="830997"/>
          </a:xfrm>
          <a:prstGeom prst="rect">
            <a:avLst/>
          </a:prstGeom>
          <a:noFill/>
        </p:spPr>
        <p:txBody>
          <a:bodyPr wrap="square" rtlCol="0">
            <a:spAutoFit/>
          </a:bodyPr>
          <a:lstStyle/>
          <a:p>
            <a:pPr algn="ctr">
              <a:lnSpc>
                <a:spcPct val="120000"/>
              </a:lnSpc>
            </a:pPr>
            <a:r>
              <a:rPr lang="en-US" altLang="zh-TW" sz="2000" dirty="0" smtClean="0">
                <a:latin typeface="Roboto" panose="02000000000000000000" pitchFamily="2" charset="0"/>
              </a:rPr>
              <a:t>Still </a:t>
            </a:r>
            <a:r>
              <a:rPr lang="en-US" altLang="zh-TW" sz="2000" dirty="0" err="1">
                <a:latin typeface="Roboto" panose="02000000000000000000" pitchFamily="2" charset="0"/>
              </a:rPr>
              <a:t>o</a:t>
            </a:r>
            <a:r>
              <a:rPr lang="en-US" altLang="zh-TW" sz="2000" dirty="0" err="1" smtClean="0">
                <a:latin typeface="Roboto" panose="02000000000000000000" pitchFamily="2" charset="0"/>
              </a:rPr>
              <a:t>versmooth</a:t>
            </a:r>
            <a:r>
              <a:rPr lang="en-US" altLang="zh-TW" sz="2000" dirty="0" smtClean="0">
                <a:latin typeface="Roboto" panose="02000000000000000000" pitchFamily="2" charset="0"/>
              </a:rPr>
              <a:t> depth maps when color similarity does not lead to depth similarity</a:t>
            </a:r>
            <a:endParaRPr lang="en-US" altLang="zh-TW" dirty="0">
              <a:latin typeface="Roboto" panose="02000000000000000000" pitchFamily="2" charset="0"/>
            </a:endParaRPr>
          </a:p>
        </p:txBody>
      </p:sp>
      <p:sp>
        <p:nvSpPr>
          <p:cNvPr id="26" name="文字方塊 25"/>
          <p:cNvSpPr txBox="1"/>
          <p:nvPr/>
        </p:nvSpPr>
        <p:spPr>
          <a:xfrm>
            <a:off x="6488482" y="5523177"/>
            <a:ext cx="4790705" cy="830997"/>
          </a:xfrm>
          <a:prstGeom prst="rect">
            <a:avLst/>
          </a:prstGeom>
          <a:noFill/>
        </p:spPr>
        <p:txBody>
          <a:bodyPr wrap="square" rtlCol="0">
            <a:spAutoFit/>
          </a:bodyPr>
          <a:lstStyle/>
          <a:p>
            <a:pPr algn="ctr">
              <a:lnSpc>
                <a:spcPct val="120000"/>
              </a:lnSpc>
            </a:pPr>
            <a:r>
              <a:rPr lang="en-US" altLang="zh-TW" sz="2000" dirty="0" smtClean="0">
                <a:latin typeface="Roboto" panose="02000000000000000000" pitchFamily="2" charset="0"/>
              </a:rPr>
              <a:t>Inaccurate depth estimation at thin geometry and complex occlusion</a:t>
            </a:r>
            <a:endParaRPr lang="en-US" altLang="zh-TW" dirty="0">
              <a:latin typeface="Roboto" panose="02000000000000000000" pitchFamily="2" charset="0"/>
            </a:endParaRPr>
          </a:p>
        </p:txBody>
      </p:sp>
    </p:spTree>
    <p:extLst>
      <p:ext uri="{BB962C8B-B14F-4D97-AF65-F5344CB8AC3E}">
        <p14:creationId xmlns:p14="http://schemas.microsoft.com/office/powerpoint/2010/main" val="37973721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3312664"/>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2" name="標題 1"/>
          <p:cNvSpPr>
            <a:spLocks noGrp="1"/>
          </p:cNvSpPr>
          <p:nvPr>
            <p:ph type="title"/>
          </p:nvPr>
        </p:nvSpPr>
        <p:spPr>
          <a:xfrm>
            <a:off x="838200" y="2656693"/>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Conclusion and Future Work</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16036326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74794"/>
            <a:ext cx="10515600" cy="4906963"/>
          </a:xfrm>
        </p:spPr>
        <p:txBody>
          <a:bodyPr>
            <a:normAutofit/>
          </a:bodyPr>
          <a:lstStyle/>
          <a:p>
            <a:pPr>
              <a:lnSpc>
                <a:spcPct val="120000"/>
              </a:lnSpc>
            </a:pPr>
            <a:r>
              <a:rPr lang="en-US" altLang="zh-TW" sz="3200" dirty="0" smtClean="0">
                <a:latin typeface="Roboto" panose="02000000000000000000" pitchFamily="2" charset="0"/>
              </a:rPr>
              <a:t>We propose shared representative filtering (SRF), a depth completion algorithm for RGB-D data</a:t>
            </a:r>
          </a:p>
          <a:p>
            <a:pPr lvl="1">
              <a:lnSpc>
                <a:spcPct val="120000"/>
              </a:lnSpc>
            </a:pPr>
            <a:r>
              <a:rPr lang="en-US" altLang="zh-TW" sz="2800" dirty="0" smtClean="0">
                <a:latin typeface="Roboto" panose="02000000000000000000" pitchFamily="2" charset="0"/>
              </a:rPr>
              <a:t>Adapt the filter to the geometry of the missing regions</a:t>
            </a:r>
          </a:p>
          <a:p>
            <a:pPr lvl="1">
              <a:lnSpc>
                <a:spcPct val="120000"/>
              </a:lnSpc>
            </a:pPr>
            <a:r>
              <a:rPr lang="en-US" altLang="zh-TW" sz="2800" dirty="0" smtClean="0">
                <a:latin typeface="Roboto" panose="02000000000000000000" pitchFamily="2" charset="0"/>
              </a:rPr>
              <a:t>Can effectively handle large holes</a:t>
            </a:r>
          </a:p>
          <a:p>
            <a:pPr>
              <a:lnSpc>
                <a:spcPct val="120000"/>
              </a:lnSpc>
            </a:pPr>
            <a:r>
              <a:rPr lang="en-US" altLang="zh-TW" sz="3200" dirty="0" smtClean="0">
                <a:latin typeface="Roboto" panose="02000000000000000000" pitchFamily="2" charset="0"/>
              </a:rPr>
              <a:t>Our multi-resolution SRF </a:t>
            </a:r>
            <a:r>
              <a:rPr lang="en-US" altLang="zh-TW" sz="3200" dirty="0">
                <a:latin typeface="Roboto" panose="02000000000000000000" pitchFamily="2" charset="0"/>
              </a:rPr>
              <a:t>further improves</a:t>
            </a:r>
            <a:r>
              <a:rPr lang="en-US" altLang="zh-TW" sz="3200" dirty="0" smtClean="0">
                <a:latin typeface="Roboto" panose="02000000000000000000" pitchFamily="2" charset="0"/>
              </a:rPr>
              <a:t> accuracy and efficiency, achieving real-time frame rate on HD and Full-HD resolution images</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44</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Conclusion</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71536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74794"/>
            <a:ext cx="10515600" cy="4906963"/>
          </a:xfrm>
        </p:spPr>
        <p:txBody>
          <a:bodyPr>
            <a:normAutofit/>
          </a:bodyPr>
          <a:lstStyle/>
          <a:p>
            <a:pPr>
              <a:lnSpc>
                <a:spcPct val="120000"/>
              </a:lnSpc>
            </a:pPr>
            <a:r>
              <a:rPr lang="en-US" altLang="zh-TW" sz="3200" dirty="0" smtClean="0">
                <a:latin typeface="Roboto" panose="02000000000000000000" pitchFamily="2" charset="0"/>
              </a:rPr>
              <a:t>Extend our method to the temporal domain for RGB-D videos</a:t>
            </a:r>
          </a:p>
          <a:p>
            <a:pPr lvl="1">
              <a:lnSpc>
                <a:spcPct val="120000"/>
              </a:lnSpc>
            </a:pPr>
            <a:r>
              <a:rPr lang="en-US" altLang="zh-TW" sz="2800" dirty="0" smtClean="0">
                <a:latin typeface="Roboto" panose="02000000000000000000" pitchFamily="2" charset="0"/>
              </a:rPr>
              <a:t>Exploit temporal coherence to improves temporal consistency and reduces per-frame cost</a:t>
            </a:r>
          </a:p>
          <a:p>
            <a:pPr>
              <a:lnSpc>
                <a:spcPct val="120000"/>
              </a:lnSpc>
            </a:pPr>
            <a:r>
              <a:rPr lang="en-US" altLang="zh-TW" sz="3200" dirty="0" smtClean="0">
                <a:latin typeface="Roboto" panose="02000000000000000000" pitchFamily="2" charset="0"/>
              </a:rPr>
              <a:t>Leverage the success of previous research on scene understanding, such as image segmentation or depth edge detection</a:t>
            </a:r>
          </a:p>
          <a:p>
            <a:pPr lvl="1">
              <a:lnSpc>
                <a:spcPct val="120000"/>
              </a:lnSpc>
            </a:pPr>
            <a:endParaRPr lang="en-US" altLang="zh-TW" sz="2800" dirty="0" smtClean="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45</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Future Work</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302766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3312664"/>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2" name="標題 1"/>
          <p:cNvSpPr>
            <a:spLocks noGrp="1"/>
          </p:cNvSpPr>
          <p:nvPr>
            <p:ph type="title"/>
          </p:nvPr>
        </p:nvSpPr>
        <p:spPr>
          <a:xfrm>
            <a:off x="838200" y="2656693"/>
            <a:ext cx="10515600" cy="1329680"/>
          </a:xfrm>
        </p:spPr>
        <p:txBody>
          <a:bodyPr/>
          <a:lstStyle/>
          <a:p>
            <a:r>
              <a:rPr lang="en-US" altLang="zh-TW" b="1" dirty="0" smtClean="0">
                <a:solidFill>
                  <a:srgbClr val="7030A0"/>
                </a:solidFill>
                <a:latin typeface="Roboto" panose="02000000000000000000" pitchFamily="2" charset="0"/>
                <a:ea typeface="Roboto" panose="02000000000000000000" pitchFamily="2" charset="0"/>
              </a:rPr>
              <a:t>Thanks for your </a:t>
            </a:r>
            <a:r>
              <a:rPr lang="en-US" altLang="zh-TW" b="1" dirty="0">
                <a:solidFill>
                  <a:srgbClr val="7030A0"/>
                </a:solidFill>
                <a:latin typeface="Roboto" panose="02000000000000000000" pitchFamily="2" charset="0"/>
                <a:ea typeface="Roboto" panose="02000000000000000000" pitchFamily="2" charset="0"/>
              </a:rPr>
              <a:t>attention</a:t>
            </a:r>
            <a:br>
              <a:rPr lang="en-US" altLang="zh-TW" b="1" dirty="0">
                <a:solidFill>
                  <a:srgbClr val="7030A0"/>
                </a:solidFill>
                <a:latin typeface="Roboto" panose="02000000000000000000" pitchFamily="2" charset="0"/>
                <a:ea typeface="Roboto" panose="02000000000000000000" pitchFamily="2" charset="0"/>
              </a:rPr>
            </a:br>
            <a:r>
              <a:rPr lang="en-US" altLang="zh-TW" b="1" dirty="0">
                <a:solidFill>
                  <a:srgbClr val="7030A0"/>
                </a:solidFill>
                <a:latin typeface="Roboto" panose="02000000000000000000" pitchFamily="2" charset="0"/>
                <a:ea typeface="Roboto" panose="02000000000000000000" pitchFamily="2" charset="0"/>
              </a:rPr>
              <a:t>Q/A</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6680744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3312664"/>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2" name="標題 1"/>
          <p:cNvSpPr>
            <a:spLocks noGrp="1"/>
          </p:cNvSpPr>
          <p:nvPr>
            <p:ph type="title"/>
          </p:nvPr>
        </p:nvSpPr>
        <p:spPr>
          <a:xfrm>
            <a:off x="838200" y="2656693"/>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Backup Slides</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2849256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9798844" cy="5113858"/>
          </a:xfrm>
        </p:spPr>
        <p:txBody>
          <a:bodyPr>
            <a:normAutofit/>
          </a:bodyPr>
          <a:lstStyle/>
          <a:p>
            <a:pPr>
              <a:lnSpc>
                <a:spcPct val="120000"/>
              </a:lnSpc>
            </a:pPr>
            <a:r>
              <a:rPr lang="en-US" altLang="zh-TW" sz="3200" dirty="0" smtClean="0">
                <a:latin typeface="Roboto" panose="02000000000000000000" pitchFamily="2" charset="0"/>
              </a:rPr>
              <a:t>Number of sampling directions </a:t>
            </a:r>
            <a:r>
              <a:rPr lang="en-US" altLang="zh-TW" sz="3200" dirty="0" err="1" smtClean="0">
                <a:latin typeface="Roboto" panose="02000000000000000000" pitchFamily="2" charset="0"/>
              </a:rPr>
              <a:t>v.s</a:t>
            </a:r>
            <a:r>
              <a:rPr lang="en-US" altLang="zh-TW" sz="3200" dirty="0" smtClean="0">
                <a:latin typeface="Roboto" panose="02000000000000000000" pitchFamily="2" charset="0"/>
              </a:rPr>
              <a:t>. accuracy</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Ablation Study</a:t>
            </a:r>
            <a:endParaRPr lang="zh-TW" altLang="en-US" b="1" dirty="0">
              <a:solidFill>
                <a:srgbClr val="7030A0"/>
              </a:solidFill>
              <a:latin typeface="Roboto" panose="02000000000000000000" pitchFamily="2" charset="0"/>
            </a:endParaRPr>
          </a:p>
        </p:txBody>
      </p:sp>
      <p:pic>
        <p:nvPicPr>
          <p:cNvPr id="9" name="圖片 8"/>
          <p:cNvPicPr>
            <a:picLocks noChangeAspect="1"/>
          </p:cNvPicPr>
          <p:nvPr/>
        </p:nvPicPr>
        <p:blipFill>
          <a:blip r:embed="rId3"/>
          <a:stretch>
            <a:fillRect/>
          </a:stretch>
        </p:blipFill>
        <p:spPr>
          <a:xfrm>
            <a:off x="2070663" y="2152259"/>
            <a:ext cx="7333917" cy="3409865"/>
          </a:xfrm>
          <a:prstGeom prst="rect">
            <a:avLst/>
          </a:prstGeom>
        </p:spPr>
      </p:pic>
    </p:spTree>
    <p:extLst>
      <p:ext uri="{BB962C8B-B14F-4D97-AF65-F5344CB8AC3E}">
        <p14:creationId xmlns:p14="http://schemas.microsoft.com/office/powerpoint/2010/main" val="3668889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2" name="標題 1"/>
          <p:cNvSpPr>
            <a:spLocks noGrp="1"/>
          </p:cNvSpPr>
          <p:nvPr>
            <p:ph type="title"/>
          </p:nvPr>
        </p:nvSpPr>
        <p:spPr>
          <a:xfrm>
            <a:off x="838200" y="225425"/>
            <a:ext cx="10515600" cy="790575"/>
          </a:xfrm>
        </p:spPr>
        <p:txBody>
          <a:bodyPr/>
          <a:lstStyle/>
          <a:p>
            <a:r>
              <a:rPr lang="en-US" altLang="zh-TW" b="1" smtClean="0">
                <a:solidFill>
                  <a:srgbClr val="7030A0"/>
                </a:solidFill>
                <a:latin typeface="Roboto" panose="02000000000000000000" pitchFamily="2" charset="0"/>
                <a:ea typeface="Roboto" panose="02000000000000000000" pitchFamily="2" charset="0"/>
              </a:rPr>
              <a:t>Ablation Study</a:t>
            </a:r>
            <a:endParaRPr lang="zh-TW" altLang="en-US" b="1" dirty="0">
              <a:solidFill>
                <a:srgbClr val="7030A0"/>
              </a:solidFill>
              <a:latin typeface="Roboto" panose="02000000000000000000" pitchFamily="2" charset="0"/>
            </a:endParaRPr>
          </a:p>
        </p:txBody>
      </p:sp>
      <p:graphicFrame>
        <p:nvGraphicFramePr>
          <p:cNvPr id="28" name="圖表 27">
            <a:extLst>
              <a:ext uri="{FF2B5EF4-FFF2-40B4-BE49-F238E27FC236}">
                <a16:creationId xmlns:a16="http://schemas.microsoft.com/office/drawing/2014/main" id="{026FCF39-9357-440B-8DA9-000709AB4842}"/>
              </a:ext>
            </a:extLst>
          </p:cNvPr>
          <p:cNvGraphicFramePr>
            <a:graphicFrameLocks/>
          </p:cNvGraphicFramePr>
          <p:nvPr>
            <p:extLst>
              <p:ext uri="{D42A27DB-BD31-4B8C-83A1-F6EECF244321}">
                <p14:modId xmlns:p14="http://schemas.microsoft.com/office/powerpoint/2010/main" val="2855658660"/>
              </p:ext>
            </p:extLst>
          </p:nvPr>
        </p:nvGraphicFramePr>
        <p:xfrm>
          <a:off x="838200" y="1016001"/>
          <a:ext cx="10217150" cy="4223820"/>
        </p:xfrm>
        <a:graphic>
          <a:graphicData uri="http://schemas.openxmlformats.org/drawingml/2006/chart">
            <c:chart xmlns:c="http://schemas.openxmlformats.org/drawingml/2006/chart" xmlns:r="http://schemas.openxmlformats.org/officeDocument/2006/relationships" r:id="rId3"/>
          </a:graphicData>
        </a:graphic>
      </p:graphicFrame>
      <p:sp>
        <p:nvSpPr>
          <p:cNvPr id="30" name="文字方塊 29"/>
          <p:cNvSpPr txBox="1"/>
          <p:nvPr/>
        </p:nvSpPr>
        <p:spPr>
          <a:xfrm>
            <a:off x="987426" y="5386534"/>
            <a:ext cx="10731370" cy="904863"/>
          </a:xfrm>
          <a:prstGeom prst="rect">
            <a:avLst/>
          </a:prstGeom>
          <a:noFill/>
        </p:spPr>
        <p:txBody>
          <a:bodyPr wrap="square" rtlCol="0">
            <a:spAutoFit/>
          </a:bodyPr>
          <a:lstStyle/>
          <a:p>
            <a:pPr>
              <a:lnSpc>
                <a:spcPct val="120000"/>
              </a:lnSpc>
            </a:pPr>
            <a:r>
              <a:rPr lang="en-US" altLang="zh-TW" sz="2400" dirty="0" smtClean="0">
                <a:latin typeface="Roboto" panose="02000000000000000000" pitchFamily="2" charset="0"/>
              </a:rPr>
              <a:t>Color standard deviation (</a:t>
            </a:r>
            <a:r>
              <a:rPr lang="el-GR" altLang="zh-TW" sz="2400" b="1" i="1" dirty="0" smtClean="0">
                <a:latin typeface="Roboto" panose="02000000000000000000" pitchFamily="2" charset="0"/>
              </a:rPr>
              <a:t>σ</a:t>
            </a:r>
            <a:r>
              <a:rPr lang="en-US" altLang="zh-TW" sz="2400" b="1" i="1" baseline="-25000" dirty="0" smtClean="0">
                <a:latin typeface="Roboto" panose="02000000000000000000" pitchFamily="2" charset="0"/>
              </a:rPr>
              <a:t>c</a:t>
            </a:r>
            <a:r>
              <a:rPr lang="en-US" altLang="zh-TW" sz="2400" dirty="0" smtClean="0">
                <a:latin typeface="Roboto" panose="02000000000000000000" pitchFamily="2" charset="0"/>
              </a:rPr>
              <a:t>) </a:t>
            </a:r>
            <a:r>
              <a:rPr lang="en-US" altLang="zh-TW" sz="2400" dirty="0" err="1">
                <a:latin typeface="Roboto" panose="02000000000000000000" pitchFamily="2" charset="0"/>
              </a:rPr>
              <a:t>v.s</a:t>
            </a:r>
            <a:r>
              <a:rPr lang="en-US" altLang="zh-TW" sz="2400" dirty="0">
                <a:latin typeface="Roboto" panose="02000000000000000000" pitchFamily="2" charset="0"/>
              </a:rPr>
              <a:t>. </a:t>
            </a:r>
            <a:r>
              <a:rPr lang="en-US" altLang="zh-TW" sz="2400" dirty="0" smtClean="0">
                <a:latin typeface="Roboto" panose="02000000000000000000" pitchFamily="2" charset="0"/>
              </a:rPr>
              <a:t>accuracy: </a:t>
            </a:r>
          </a:p>
          <a:p>
            <a:pPr marL="342900" indent="-342900">
              <a:lnSpc>
                <a:spcPct val="120000"/>
              </a:lnSpc>
              <a:buFont typeface="Arial" panose="020B0604020202020204" pitchFamily="34" charset="0"/>
              <a:buChar char="•"/>
            </a:pPr>
            <a:r>
              <a:rPr lang="en-US" altLang="zh-TW" sz="2000" dirty="0" smtClean="0">
                <a:latin typeface="Roboto" panose="02000000000000000000" pitchFamily="2" charset="0"/>
              </a:rPr>
              <a:t>Our method produces smaller error and is less sensitive to the color standard deviation</a:t>
            </a:r>
            <a:endParaRPr lang="en-US" altLang="zh-TW" sz="2000" dirty="0">
              <a:latin typeface="Roboto" panose="02000000000000000000" pitchFamily="2" charset="0"/>
            </a:endParaRPr>
          </a:p>
        </p:txBody>
      </p:sp>
    </p:spTree>
    <p:extLst>
      <p:ext uri="{BB962C8B-B14F-4D97-AF65-F5344CB8AC3E}">
        <p14:creationId xmlns:p14="http://schemas.microsoft.com/office/powerpoint/2010/main" val="200594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Motivation</a:t>
            </a:r>
            <a:endParaRPr lang="zh-TW" altLang="en-US" b="1" dirty="0">
              <a:solidFill>
                <a:srgbClr val="7030A0"/>
              </a:solidFill>
              <a:latin typeface="Roboto" panose="02000000000000000000" pitchFamily="2" charset="0"/>
            </a:endParaRPr>
          </a:p>
        </p:txBody>
      </p:sp>
      <p:sp>
        <p:nvSpPr>
          <p:cNvPr id="3" name="內容版面配置區 2"/>
          <p:cNvSpPr>
            <a:spLocks noGrp="1"/>
          </p:cNvSpPr>
          <p:nvPr>
            <p:ph idx="1"/>
          </p:nvPr>
        </p:nvSpPr>
        <p:spPr>
          <a:xfrm>
            <a:off x="838200" y="1064520"/>
            <a:ext cx="10515600" cy="4906963"/>
          </a:xfrm>
        </p:spPr>
        <p:txBody>
          <a:bodyPr>
            <a:normAutofit/>
          </a:bodyPr>
          <a:lstStyle/>
          <a:p>
            <a:pPr>
              <a:lnSpc>
                <a:spcPct val="120000"/>
              </a:lnSpc>
            </a:pPr>
            <a:r>
              <a:rPr lang="en-US" altLang="zh-TW" sz="3200" dirty="0" smtClean="0">
                <a:latin typeface="Roboto" panose="02000000000000000000" pitchFamily="2" charset="0"/>
              </a:rPr>
              <a:t>For RGB-D cameras, aligning the depth map to its corresponding color image also produces holes </a:t>
            </a:r>
          </a:p>
          <a:p>
            <a:pPr lvl="1">
              <a:lnSpc>
                <a:spcPct val="120000"/>
              </a:lnSpc>
            </a:pPr>
            <a:r>
              <a:rPr lang="en-US" altLang="zh-TW" sz="2800" dirty="0" smtClean="0">
                <a:latin typeface="Roboto" panose="02000000000000000000" pitchFamily="2" charset="0"/>
              </a:rPr>
              <a:t>Due to the disparities between camera sensors</a:t>
            </a:r>
            <a:endParaRPr lang="en-US" altLang="zh-TW" dirty="0" smtClean="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05</a:t>
            </a:r>
            <a:endParaRPr lang="zh-TW" altLang="en-US" sz="2000" dirty="0">
              <a:solidFill>
                <a:schemeClr val="bg1"/>
              </a:solidFill>
              <a:latin typeface="Roboto" panose="02000000000000000000" pitchFamily="2" charset="0"/>
            </a:endParaRPr>
          </a:p>
        </p:txBody>
      </p:sp>
      <p:pic>
        <p:nvPicPr>
          <p:cNvPr id="10" name="Picture 2" descr="https://lh6.googleusercontent.com/2-tO8yfaW-3gU4EgpnD3I0vxRsdUpJQT4Gh2fCVKgF5_yTyKnNMpzXFjKZvGPd18dO4etNENpebdOAX3-ur1dj9n3bfJ7mNJhFbROAZOuCALn7qEhzl0jU-8kdMcl8bbRCU4Axi_CN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5657" y="3149501"/>
            <a:ext cx="4448516" cy="29656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lh4.googleusercontent.com/ht5rCoNidiiht_hv-ZyvAg-DmlWahJrogvpTLLp9wRKIItw0RSdLcm8W9N-hXg8L6aMXQ8S11TKsXQ0vD-n8FAHpwGw8ko7Rx_Q22DuVeWbK8utpg5AGcvHPNG01Z5PQ4iMra8ySsD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1630" y="3296959"/>
            <a:ext cx="2808000" cy="1579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lh6.googleusercontent.com/ovTtMWQFpNnbFendwlKwW9I7pss_-wZ6h67UFeodI1RXzuOtZVB6Le6WDghwMxUjt5BVQ7bG3_jEnshTnC4IImFQXK3U320jNwkJcj5vUc8jtOk4gVzDiqovudtoVjqGOOfVJN1idn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96575" y="4365288"/>
            <a:ext cx="2808000" cy="15795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單箭頭接點 13"/>
          <p:cNvCxnSpPr/>
          <p:nvPr/>
        </p:nvCxnSpPr>
        <p:spPr>
          <a:xfrm>
            <a:off x="9375915" y="4322598"/>
            <a:ext cx="457200" cy="29391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9051000" y="4544903"/>
            <a:ext cx="457200" cy="29391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8933627" y="4839779"/>
            <a:ext cx="457200" cy="29391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9142228" y="5328719"/>
            <a:ext cx="457200" cy="29391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051000" y="5584345"/>
            <a:ext cx="457200" cy="29391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9378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9913144" cy="5113858"/>
          </a:xfrm>
        </p:spPr>
        <p:txBody>
          <a:bodyPr>
            <a:normAutofit/>
          </a:bodyPr>
          <a:lstStyle/>
          <a:p>
            <a:pPr>
              <a:lnSpc>
                <a:spcPct val="120000"/>
              </a:lnSpc>
            </a:pPr>
            <a:r>
              <a:rPr lang="en-US" altLang="zh-TW" sz="3200" dirty="0" smtClean="0">
                <a:latin typeface="Roboto" panose="02000000000000000000" pitchFamily="2" charset="0"/>
              </a:rPr>
              <a:t>Shared matting</a:t>
            </a:r>
          </a:p>
          <a:p>
            <a:pPr lvl="1">
              <a:lnSpc>
                <a:spcPct val="120000"/>
              </a:lnSpc>
            </a:pPr>
            <a:r>
              <a:rPr lang="en-US" altLang="zh-TW" sz="2800" dirty="0" err="1" smtClean="0">
                <a:latin typeface="Roboto" panose="02000000000000000000" pitchFamily="2" charset="0"/>
              </a:rPr>
              <a:t>Gastal</a:t>
            </a:r>
            <a:r>
              <a:rPr lang="en-US" altLang="zh-TW" sz="2800" dirty="0" smtClean="0">
                <a:latin typeface="Roboto" panose="02000000000000000000" pitchFamily="2" charset="0"/>
              </a:rPr>
              <a:t> </a:t>
            </a:r>
            <a:r>
              <a:rPr lang="en-US" altLang="zh-TW" sz="2800" dirty="0">
                <a:latin typeface="Roboto" panose="02000000000000000000" pitchFamily="2" charset="0"/>
              </a:rPr>
              <a:t>and </a:t>
            </a:r>
            <a:r>
              <a:rPr lang="en-US" altLang="zh-TW" sz="2800" dirty="0" smtClean="0">
                <a:latin typeface="Roboto" panose="02000000000000000000" pitchFamily="2" charset="0"/>
              </a:rPr>
              <a:t>Oliveira </a:t>
            </a:r>
            <a:r>
              <a:rPr lang="en-US" altLang="zh-TW" sz="2800" i="1" dirty="0" smtClean="0">
                <a:latin typeface="Roboto" panose="02000000000000000000" pitchFamily="2" charset="0"/>
              </a:rPr>
              <a:t>[2010]</a:t>
            </a:r>
            <a:r>
              <a:rPr lang="en-US" altLang="zh-TW" sz="2800" dirty="0" smtClean="0">
                <a:latin typeface="Roboto" panose="02000000000000000000" pitchFamily="2" charset="0"/>
              </a:rPr>
              <a:t> </a:t>
            </a:r>
            <a:r>
              <a:rPr lang="en-US" altLang="zh-TW" sz="2800" dirty="0">
                <a:latin typeface="Roboto" panose="02000000000000000000" pitchFamily="2" charset="0"/>
              </a:rPr>
              <a:t>adopted a similar idea of stratified line search for image </a:t>
            </a:r>
            <a:r>
              <a:rPr lang="en-US" altLang="zh-TW" sz="2800" dirty="0" smtClean="0">
                <a:latin typeface="Roboto" panose="02000000000000000000" pitchFamily="2" charset="0"/>
              </a:rPr>
              <a:t>matting</a:t>
            </a:r>
          </a:p>
          <a:p>
            <a:pPr>
              <a:lnSpc>
                <a:spcPct val="120000"/>
              </a:lnSpc>
            </a:pPr>
            <a:r>
              <a:rPr lang="en-US" altLang="zh-TW" sz="3200" dirty="0" smtClean="0">
                <a:latin typeface="Roboto" panose="02000000000000000000" pitchFamily="2" charset="0"/>
              </a:rPr>
              <a:t>Our method has several features that are specifically designed for depth completion</a:t>
            </a:r>
          </a:p>
          <a:p>
            <a:pPr lvl="1">
              <a:lnSpc>
                <a:spcPct val="120000"/>
              </a:lnSpc>
            </a:pPr>
            <a:r>
              <a:rPr lang="en-US" altLang="zh-TW" sz="2800" dirty="0" smtClean="0">
                <a:latin typeface="Roboto" panose="02000000000000000000" pitchFamily="2" charset="0"/>
              </a:rPr>
              <a:t>Extra non-local samples</a:t>
            </a:r>
          </a:p>
          <a:p>
            <a:pPr lvl="1">
              <a:lnSpc>
                <a:spcPct val="120000"/>
              </a:lnSpc>
            </a:pPr>
            <a:r>
              <a:rPr lang="en-US" altLang="zh-TW" sz="2800" dirty="0" smtClean="0">
                <a:latin typeface="Roboto" panose="02000000000000000000" pitchFamily="2" charset="0"/>
              </a:rPr>
              <a:t>Multi-resolution version for better efficiency and reducing texture copy artifacts</a:t>
            </a:r>
          </a:p>
          <a:p>
            <a:pPr lvl="1">
              <a:lnSpc>
                <a:spcPct val="120000"/>
              </a:lnSpc>
            </a:pPr>
            <a:endParaRPr lang="en-US" altLang="zh-TW" sz="2800" dirty="0" smtClean="0">
              <a:latin typeface="Roboto" panose="02000000000000000000" pitchFamily="2" charset="0"/>
            </a:endParaRP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Comparison with Shared Matting</a:t>
            </a:r>
            <a:endParaRPr lang="zh-TW" altLang="en-US" b="1" dirty="0">
              <a:solidFill>
                <a:srgbClr val="7030A0"/>
              </a:solidFill>
              <a:latin typeface="Roboto" panose="02000000000000000000" pitchFamily="2" charset="0"/>
            </a:endParaRPr>
          </a:p>
        </p:txBody>
      </p:sp>
    </p:spTree>
    <p:extLst>
      <p:ext uri="{BB962C8B-B14F-4D97-AF65-F5344CB8AC3E}">
        <p14:creationId xmlns:p14="http://schemas.microsoft.com/office/powerpoint/2010/main" val="1368940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9770270" cy="5113858"/>
          </a:xfrm>
        </p:spPr>
        <p:txBody>
          <a:bodyPr>
            <a:normAutofit/>
          </a:bodyPr>
          <a:lstStyle/>
          <a:p>
            <a:pPr>
              <a:lnSpc>
                <a:spcPct val="120000"/>
              </a:lnSpc>
            </a:pPr>
            <a:r>
              <a:rPr lang="en-US" altLang="zh-TW" sz="3200" dirty="0" smtClean="0">
                <a:latin typeface="Roboto" panose="02000000000000000000" pitchFamily="2" charset="0"/>
              </a:rPr>
              <a:t>Given a 3D virtual scene in Unity</a:t>
            </a:r>
          </a:p>
          <a:p>
            <a:pPr lvl="1">
              <a:lnSpc>
                <a:spcPct val="120000"/>
              </a:lnSpc>
            </a:pPr>
            <a:r>
              <a:rPr lang="en-US" altLang="zh-TW" dirty="0" smtClean="0">
                <a:latin typeface="Roboto" panose="02000000000000000000" pitchFamily="2" charset="0"/>
              </a:rPr>
              <a:t>Render color and reference depth images with the camera pose of color sensor</a:t>
            </a:r>
          </a:p>
          <a:p>
            <a:pPr lvl="1">
              <a:lnSpc>
                <a:spcPct val="120000"/>
              </a:lnSpc>
            </a:pPr>
            <a:r>
              <a:rPr lang="en-US" altLang="zh-TW" dirty="0" smtClean="0">
                <a:latin typeface="Roboto" panose="02000000000000000000" pitchFamily="2" charset="0"/>
              </a:rPr>
              <a:t>Render world-space position of the surfaces with the camera pose of depth sensor and </a:t>
            </a:r>
            <a:r>
              <a:rPr lang="en-US" altLang="zh-TW" dirty="0" err="1" smtClean="0">
                <a:latin typeface="Roboto" panose="02000000000000000000" pitchFamily="2" charset="0"/>
              </a:rPr>
              <a:t>reproject</a:t>
            </a:r>
            <a:r>
              <a:rPr lang="en-US" altLang="zh-TW" dirty="0" smtClean="0">
                <a:latin typeface="Roboto" panose="02000000000000000000" pitchFamily="2" charset="0"/>
              </a:rPr>
              <a:t> to the view of the color sensor </a:t>
            </a:r>
          </a:p>
          <a:p>
            <a:pPr lvl="1">
              <a:lnSpc>
                <a:spcPct val="120000"/>
              </a:lnSpc>
            </a:pPr>
            <a:r>
              <a:rPr lang="en-US" altLang="zh-TW" dirty="0" smtClean="0">
                <a:latin typeface="Roboto" panose="02000000000000000000" pitchFamily="2" charset="0"/>
              </a:rPr>
              <a:t>Compute per-pixel glossiness and distance terms to remove pixels for simulating real-world data</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Generation of Simulated RGB-D Data</a:t>
            </a:r>
            <a:endParaRPr lang="zh-TW" altLang="en-US" b="1" dirty="0">
              <a:solidFill>
                <a:srgbClr val="7030A0"/>
              </a:solidFill>
              <a:latin typeface="Roboto" panose="02000000000000000000" pitchFamily="2" charset="0"/>
            </a:endParaRPr>
          </a:p>
        </p:txBody>
      </p:sp>
      <p:pic>
        <p:nvPicPr>
          <p:cNvPr id="6" name="圖片 5"/>
          <p:cNvPicPr>
            <a:picLocks noChangeAspect="1"/>
          </p:cNvPicPr>
          <p:nvPr/>
        </p:nvPicPr>
        <p:blipFill>
          <a:blip r:embed="rId3"/>
          <a:stretch>
            <a:fillRect/>
          </a:stretch>
        </p:blipFill>
        <p:spPr>
          <a:xfrm>
            <a:off x="8228804" y="4592818"/>
            <a:ext cx="3124996" cy="1585560"/>
          </a:xfrm>
          <a:prstGeom prst="rect">
            <a:avLst/>
          </a:prstGeom>
        </p:spPr>
      </p:pic>
    </p:spTree>
    <p:extLst>
      <p:ext uri="{BB962C8B-B14F-4D97-AF65-F5344CB8AC3E}">
        <p14:creationId xmlns:p14="http://schemas.microsoft.com/office/powerpoint/2010/main" val="581645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Motivation</a:t>
            </a:r>
            <a:endParaRPr lang="zh-TW" altLang="en-US" b="1" dirty="0">
              <a:solidFill>
                <a:srgbClr val="7030A0"/>
              </a:solidFill>
              <a:latin typeface="Roboto" panose="02000000000000000000" pitchFamily="2" charset="0"/>
            </a:endParaRPr>
          </a:p>
        </p:txBody>
      </p:sp>
      <p:sp>
        <p:nvSpPr>
          <p:cNvPr id="3" name="內容版面配置區 2"/>
          <p:cNvSpPr>
            <a:spLocks noGrp="1"/>
          </p:cNvSpPr>
          <p:nvPr>
            <p:ph idx="1"/>
          </p:nvPr>
        </p:nvSpPr>
        <p:spPr>
          <a:xfrm>
            <a:off x="838200" y="1064520"/>
            <a:ext cx="10515600" cy="4906963"/>
          </a:xfrm>
        </p:spPr>
        <p:txBody>
          <a:bodyPr>
            <a:normAutofit/>
          </a:bodyPr>
          <a:lstStyle/>
          <a:p>
            <a:pPr>
              <a:lnSpc>
                <a:spcPct val="120000"/>
              </a:lnSpc>
            </a:pPr>
            <a:r>
              <a:rPr lang="en-US" altLang="zh-TW" sz="3200" dirty="0" smtClean="0">
                <a:latin typeface="Roboto" panose="02000000000000000000" pitchFamily="2" charset="0"/>
              </a:rPr>
              <a:t>Our goal: fill the holes efficiently and correctly </a:t>
            </a:r>
          </a:p>
          <a:p>
            <a:pPr>
              <a:lnSpc>
                <a:spcPct val="120000"/>
              </a:lnSpc>
            </a:pPr>
            <a:r>
              <a:rPr lang="en-US" altLang="zh-TW" sz="3200" dirty="0" smtClean="0">
                <a:latin typeface="Roboto" panose="02000000000000000000" pitchFamily="2" charset="0"/>
              </a:rPr>
              <a:t>Difficult for real-time applications because of very tight time budgets</a:t>
            </a:r>
          </a:p>
          <a:p>
            <a:pPr lvl="1">
              <a:lnSpc>
                <a:spcPct val="120000"/>
              </a:lnSpc>
            </a:pPr>
            <a:r>
              <a:rPr lang="en-US" altLang="zh-TW" sz="2800" dirty="0" smtClean="0">
                <a:latin typeface="Roboto" panose="02000000000000000000" pitchFamily="2" charset="0"/>
              </a:rPr>
              <a:t>For example: a 60-fps application has only 16ms for each frame and depth completion is only one step among them</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06</a:t>
            </a:r>
            <a:endParaRPr lang="zh-TW" altLang="en-US" sz="2000" dirty="0">
              <a:solidFill>
                <a:schemeClr val="bg1"/>
              </a:solidFill>
              <a:latin typeface="Roboto" panose="02000000000000000000" pitchFamily="2" charset="0"/>
            </a:endParaRPr>
          </a:p>
        </p:txBody>
      </p:sp>
      <p:sp>
        <p:nvSpPr>
          <p:cNvPr id="7" name="文字方塊 6"/>
          <p:cNvSpPr txBox="1"/>
          <p:nvPr/>
        </p:nvSpPr>
        <p:spPr>
          <a:xfrm>
            <a:off x="2092852" y="4090207"/>
            <a:ext cx="8839279" cy="523220"/>
          </a:xfrm>
          <a:prstGeom prst="rect">
            <a:avLst/>
          </a:prstGeom>
          <a:noFill/>
        </p:spPr>
        <p:txBody>
          <a:bodyPr wrap="none" rtlCol="0">
            <a:spAutoFit/>
          </a:bodyPr>
          <a:lstStyle/>
          <a:p>
            <a:r>
              <a:rPr lang="en-US" altLang="zh-TW" sz="28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sym typeface="Wingdings" panose="05000000000000000000" pitchFamily="2" charset="2"/>
              </a:rPr>
              <a:t> </a:t>
            </a:r>
            <a:r>
              <a:rPr lang="en-US" altLang="zh-TW" sz="28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Preclude the usage of high-quality, offline methods</a:t>
            </a:r>
            <a:endParaRPr lang="zh-TW" altLang="en-US" sz="2800" dirty="0">
              <a:solidFill>
                <a:schemeClr val="accent1">
                  <a:lumMod val="75000"/>
                </a:schemeClr>
              </a:solidFill>
              <a:latin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45690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515600" cy="4906963"/>
          </a:xfrm>
        </p:spPr>
        <p:txBody>
          <a:bodyPr>
            <a:normAutofit/>
          </a:bodyPr>
          <a:lstStyle/>
          <a:p>
            <a:pPr>
              <a:lnSpc>
                <a:spcPct val="120000"/>
              </a:lnSpc>
            </a:pPr>
            <a:r>
              <a:rPr lang="en-US" altLang="zh-TW" sz="3200" dirty="0" smtClean="0">
                <a:latin typeface="Roboto" panose="02000000000000000000" pitchFamily="2" charset="0"/>
              </a:rPr>
              <a:t>Estimate the depth value of an invalid pixel by taking the weighted average of its nearby </a:t>
            </a:r>
            <a:r>
              <a:rPr lang="en-US" altLang="zh-TW" sz="3200" b="1" i="1" dirty="0" smtClean="0">
                <a:latin typeface="Roboto" panose="02000000000000000000" pitchFamily="2" charset="0"/>
              </a:rPr>
              <a:t>valid</a:t>
            </a:r>
            <a:r>
              <a:rPr lang="en-US" altLang="zh-TW" sz="3200" dirty="0" smtClean="0">
                <a:latin typeface="Roboto" panose="02000000000000000000" pitchFamily="2" charset="0"/>
              </a:rPr>
              <a:t> samples within a fixed local window</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07</a:t>
            </a:r>
            <a:endParaRPr lang="zh-TW" altLang="en-US" sz="2000" dirty="0">
              <a:solidFill>
                <a:schemeClr val="bg1"/>
              </a:solidFill>
              <a:latin typeface="Roboto" panose="02000000000000000000" pitchFamily="2" charset="0"/>
            </a:endParaRPr>
          </a:p>
        </p:txBody>
      </p:sp>
      <p:grpSp>
        <p:nvGrpSpPr>
          <p:cNvPr id="927" name="群組 926"/>
          <p:cNvGrpSpPr/>
          <p:nvPr/>
        </p:nvGrpSpPr>
        <p:grpSpPr>
          <a:xfrm>
            <a:off x="5310568" y="3209699"/>
            <a:ext cx="2700000" cy="2700000"/>
            <a:chOff x="5372212" y="3645093"/>
            <a:chExt cx="2700000" cy="2700000"/>
          </a:xfrm>
        </p:grpSpPr>
        <p:grpSp>
          <p:nvGrpSpPr>
            <p:cNvPr id="699" name="群組 698"/>
            <p:cNvGrpSpPr/>
            <p:nvPr/>
          </p:nvGrpSpPr>
          <p:grpSpPr>
            <a:xfrm>
              <a:off x="5372212" y="3645093"/>
              <a:ext cx="2700000" cy="2700000"/>
              <a:chOff x="379733" y="701396"/>
              <a:chExt cx="5400000" cy="5400000"/>
            </a:xfrm>
          </p:grpSpPr>
          <p:sp>
            <p:nvSpPr>
              <p:cNvPr id="702" name="矩形 701"/>
              <p:cNvSpPr/>
              <p:nvPr/>
            </p:nvSpPr>
            <p:spPr>
              <a:xfrm>
                <a:off x="37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3" name="矩形 702"/>
              <p:cNvSpPr/>
              <p:nvPr/>
            </p:nvSpPr>
            <p:spPr>
              <a:xfrm>
                <a:off x="37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4" name="矩形 703"/>
              <p:cNvSpPr/>
              <p:nvPr/>
            </p:nvSpPr>
            <p:spPr>
              <a:xfrm>
                <a:off x="37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5" name="矩形 704"/>
              <p:cNvSpPr/>
              <p:nvPr/>
            </p:nvSpPr>
            <p:spPr>
              <a:xfrm>
                <a:off x="37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6" name="矩形 705"/>
              <p:cNvSpPr/>
              <p:nvPr/>
            </p:nvSpPr>
            <p:spPr>
              <a:xfrm>
                <a:off x="37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7" name="矩形 706"/>
              <p:cNvSpPr/>
              <p:nvPr/>
            </p:nvSpPr>
            <p:spPr>
              <a:xfrm>
                <a:off x="37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8" name="矩形 707"/>
              <p:cNvSpPr/>
              <p:nvPr/>
            </p:nvSpPr>
            <p:spPr>
              <a:xfrm>
                <a:off x="37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9" name="矩形 708"/>
              <p:cNvSpPr/>
              <p:nvPr/>
            </p:nvSpPr>
            <p:spPr>
              <a:xfrm>
                <a:off x="37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0" name="矩形 709"/>
              <p:cNvSpPr/>
              <p:nvPr/>
            </p:nvSpPr>
            <p:spPr>
              <a:xfrm>
                <a:off x="37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1" name="矩形 710"/>
              <p:cNvSpPr/>
              <p:nvPr/>
            </p:nvSpPr>
            <p:spPr>
              <a:xfrm>
                <a:off x="37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2" name="矩形 711"/>
              <p:cNvSpPr/>
              <p:nvPr/>
            </p:nvSpPr>
            <p:spPr>
              <a:xfrm>
                <a:off x="37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3" name="矩形 712"/>
              <p:cNvSpPr/>
              <p:nvPr/>
            </p:nvSpPr>
            <p:spPr>
              <a:xfrm>
                <a:off x="37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4" name="矩形 713"/>
              <p:cNvSpPr/>
              <p:nvPr/>
            </p:nvSpPr>
            <p:spPr>
              <a:xfrm>
                <a:off x="37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5" name="矩形 714"/>
              <p:cNvSpPr/>
              <p:nvPr/>
            </p:nvSpPr>
            <p:spPr>
              <a:xfrm>
                <a:off x="37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6" name="矩形 715"/>
              <p:cNvSpPr/>
              <p:nvPr/>
            </p:nvSpPr>
            <p:spPr>
              <a:xfrm>
                <a:off x="37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7" name="矩形 716"/>
              <p:cNvSpPr/>
              <p:nvPr/>
            </p:nvSpPr>
            <p:spPr>
              <a:xfrm>
                <a:off x="73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8" name="矩形 717"/>
              <p:cNvSpPr/>
              <p:nvPr/>
            </p:nvSpPr>
            <p:spPr>
              <a:xfrm>
                <a:off x="73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9" name="矩形 718"/>
              <p:cNvSpPr/>
              <p:nvPr/>
            </p:nvSpPr>
            <p:spPr>
              <a:xfrm>
                <a:off x="73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0" name="矩形 719"/>
              <p:cNvSpPr/>
              <p:nvPr/>
            </p:nvSpPr>
            <p:spPr>
              <a:xfrm>
                <a:off x="73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1" name="矩形 720"/>
              <p:cNvSpPr/>
              <p:nvPr/>
            </p:nvSpPr>
            <p:spPr>
              <a:xfrm>
                <a:off x="73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2" name="矩形 721"/>
              <p:cNvSpPr/>
              <p:nvPr/>
            </p:nvSpPr>
            <p:spPr>
              <a:xfrm>
                <a:off x="73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3" name="矩形 722"/>
              <p:cNvSpPr/>
              <p:nvPr/>
            </p:nvSpPr>
            <p:spPr>
              <a:xfrm>
                <a:off x="73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4" name="矩形 723"/>
              <p:cNvSpPr/>
              <p:nvPr/>
            </p:nvSpPr>
            <p:spPr>
              <a:xfrm>
                <a:off x="73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5" name="矩形 724"/>
              <p:cNvSpPr/>
              <p:nvPr/>
            </p:nvSpPr>
            <p:spPr>
              <a:xfrm>
                <a:off x="73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6" name="矩形 725"/>
              <p:cNvSpPr/>
              <p:nvPr/>
            </p:nvSpPr>
            <p:spPr>
              <a:xfrm>
                <a:off x="73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7" name="矩形 726"/>
              <p:cNvSpPr/>
              <p:nvPr/>
            </p:nvSpPr>
            <p:spPr>
              <a:xfrm>
                <a:off x="73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8" name="矩形 727"/>
              <p:cNvSpPr/>
              <p:nvPr/>
            </p:nvSpPr>
            <p:spPr>
              <a:xfrm>
                <a:off x="73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9" name="矩形 728"/>
              <p:cNvSpPr/>
              <p:nvPr/>
            </p:nvSpPr>
            <p:spPr>
              <a:xfrm>
                <a:off x="73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0" name="矩形 729"/>
              <p:cNvSpPr/>
              <p:nvPr/>
            </p:nvSpPr>
            <p:spPr>
              <a:xfrm>
                <a:off x="73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1" name="矩形 730"/>
              <p:cNvSpPr/>
              <p:nvPr/>
            </p:nvSpPr>
            <p:spPr>
              <a:xfrm>
                <a:off x="73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2" name="矩形 731"/>
              <p:cNvSpPr/>
              <p:nvPr/>
            </p:nvSpPr>
            <p:spPr>
              <a:xfrm>
                <a:off x="109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3" name="矩形 732"/>
              <p:cNvSpPr/>
              <p:nvPr/>
            </p:nvSpPr>
            <p:spPr>
              <a:xfrm>
                <a:off x="109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4" name="矩形 733"/>
              <p:cNvSpPr/>
              <p:nvPr/>
            </p:nvSpPr>
            <p:spPr>
              <a:xfrm>
                <a:off x="109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5" name="矩形 734"/>
              <p:cNvSpPr/>
              <p:nvPr/>
            </p:nvSpPr>
            <p:spPr>
              <a:xfrm>
                <a:off x="109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6" name="矩形 735"/>
              <p:cNvSpPr/>
              <p:nvPr/>
            </p:nvSpPr>
            <p:spPr>
              <a:xfrm>
                <a:off x="109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7" name="矩形 736"/>
              <p:cNvSpPr/>
              <p:nvPr/>
            </p:nvSpPr>
            <p:spPr>
              <a:xfrm>
                <a:off x="109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8" name="矩形 737"/>
              <p:cNvSpPr/>
              <p:nvPr/>
            </p:nvSpPr>
            <p:spPr>
              <a:xfrm>
                <a:off x="109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9" name="矩形 738"/>
              <p:cNvSpPr/>
              <p:nvPr/>
            </p:nvSpPr>
            <p:spPr>
              <a:xfrm>
                <a:off x="109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0" name="矩形 739"/>
              <p:cNvSpPr/>
              <p:nvPr/>
            </p:nvSpPr>
            <p:spPr>
              <a:xfrm>
                <a:off x="109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1" name="矩形 740"/>
              <p:cNvSpPr/>
              <p:nvPr/>
            </p:nvSpPr>
            <p:spPr>
              <a:xfrm>
                <a:off x="109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2" name="矩形 741"/>
              <p:cNvSpPr/>
              <p:nvPr/>
            </p:nvSpPr>
            <p:spPr>
              <a:xfrm>
                <a:off x="109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3" name="矩形 742"/>
              <p:cNvSpPr/>
              <p:nvPr/>
            </p:nvSpPr>
            <p:spPr>
              <a:xfrm>
                <a:off x="109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4" name="矩形 743"/>
              <p:cNvSpPr/>
              <p:nvPr/>
            </p:nvSpPr>
            <p:spPr>
              <a:xfrm>
                <a:off x="109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5" name="矩形 744"/>
              <p:cNvSpPr/>
              <p:nvPr/>
            </p:nvSpPr>
            <p:spPr>
              <a:xfrm>
                <a:off x="109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6" name="矩形 745"/>
              <p:cNvSpPr/>
              <p:nvPr/>
            </p:nvSpPr>
            <p:spPr>
              <a:xfrm>
                <a:off x="109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7" name="矩形 746"/>
              <p:cNvSpPr/>
              <p:nvPr/>
            </p:nvSpPr>
            <p:spPr>
              <a:xfrm>
                <a:off x="145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8" name="矩形 747"/>
              <p:cNvSpPr/>
              <p:nvPr/>
            </p:nvSpPr>
            <p:spPr>
              <a:xfrm>
                <a:off x="145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9" name="矩形 748"/>
              <p:cNvSpPr/>
              <p:nvPr/>
            </p:nvSpPr>
            <p:spPr>
              <a:xfrm>
                <a:off x="145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0" name="矩形 749"/>
              <p:cNvSpPr/>
              <p:nvPr/>
            </p:nvSpPr>
            <p:spPr>
              <a:xfrm>
                <a:off x="145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1" name="矩形 750"/>
              <p:cNvSpPr/>
              <p:nvPr/>
            </p:nvSpPr>
            <p:spPr>
              <a:xfrm>
                <a:off x="145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2" name="矩形 751"/>
              <p:cNvSpPr/>
              <p:nvPr/>
            </p:nvSpPr>
            <p:spPr>
              <a:xfrm>
                <a:off x="145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3" name="矩形 752"/>
              <p:cNvSpPr/>
              <p:nvPr/>
            </p:nvSpPr>
            <p:spPr>
              <a:xfrm>
                <a:off x="145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4" name="矩形 753"/>
              <p:cNvSpPr/>
              <p:nvPr/>
            </p:nvSpPr>
            <p:spPr>
              <a:xfrm>
                <a:off x="145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5" name="矩形 754"/>
              <p:cNvSpPr/>
              <p:nvPr/>
            </p:nvSpPr>
            <p:spPr>
              <a:xfrm>
                <a:off x="145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6" name="矩形 755"/>
              <p:cNvSpPr/>
              <p:nvPr/>
            </p:nvSpPr>
            <p:spPr>
              <a:xfrm>
                <a:off x="145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7" name="矩形 756"/>
              <p:cNvSpPr/>
              <p:nvPr/>
            </p:nvSpPr>
            <p:spPr>
              <a:xfrm>
                <a:off x="145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8" name="矩形 757"/>
              <p:cNvSpPr/>
              <p:nvPr/>
            </p:nvSpPr>
            <p:spPr>
              <a:xfrm>
                <a:off x="145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9" name="矩形 758"/>
              <p:cNvSpPr/>
              <p:nvPr/>
            </p:nvSpPr>
            <p:spPr>
              <a:xfrm>
                <a:off x="145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0" name="矩形 759"/>
              <p:cNvSpPr/>
              <p:nvPr/>
            </p:nvSpPr>
            <p:spPr>
              <a:xfrm>
                <a:off x="145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1" name="矩形 760"/>
              <p:cNvSpPr/>
              <p:nvPr/>
            </p:nvSpPr>
            <p:spPr>
              <a:xfrm>
                <a:off x="145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2" name="矩形 761"/>
              <p:cNvSpPr/>
              <p:nvPr/>
            </p:nvSpPr>
            <p:spPr>
              <a:xfrm>
                <a:off x="181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3" name="矩形 762"/>
              <p:cNvSpPr/>
              <p:nvPr/>
            </p:nvSpPr>
            <p:spPr>
              <a:xfrm>
                <a:off x="181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4" name="矩形 763"/>
              <p:cNvSpPr/>
              <p:nvPr/>
            </p:nvSpPr>
            <p:spPr>
              <a:xfrm>
                <a:off x="181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5" name="矩形 764"/>
              <p:cNvSpPr/>
              <p:nvPr/>
            </p:nvSpPr>
            <p:spPr>
              <a:xfrm>
                <a:off x="181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6" name="矩形 765"/>
              <p:cNvSpPr/>
              <p:nvPr/>
            </p:nvSpPr>
            <p:spPr>
              <a:xfrm>
                <a:off x="181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7" name="矩形 766"/>
              <p:cNvSpPr/>
              <p:nvPr/>
            </p:nvSpPr>
            <p:spPr>
              <a:xfrm>
                <a:off x="181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8" name="矩形 767"/>
              <p:cNvSpPr/>
              <p:nvPr/>
            </p:nvSpPr>
            <p:spPr>
              <a:xfrm>
                <a:off x="181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9" name="矩形 768"/>
              <p:cNvSpPr/>
              <p:nvPr/>
            </p:nvSpPr>
            <p:spPr>
              <a:xfrm>
                <a:off x="181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0" name="矩形 769"/>
              <p:cNvSpPr/>
              <p:nvPr/>
            </p:nvSpPr>
            <p:spPr>
              <a:xfrm>
                <a:off x="181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1" name="矩形 770"/>
              <p:cNvSpPr/>
              <p:nvPr/>
            </p:nvSpPr>
            <p:spPr>
              <a:xfrm>
                <a:off x="181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2" name="矩形 771"/>
              <p:cNvSpPr/>
              <p:nvPr/>
            </p:nvSpPr>
            <p:spPr>
              <a:xfrm>
                <a:off x="181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3" name="矩形 772"/>
              <p:cNvSpPr/>
              <p:nvPr/>
            </p:nvSpPr>
            <p:spPr>
              <a:xfrm>
                <a:off x="181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4" name="矩形 773"/>
              <p:cNvSpPr/>
              <p:nvPr/>
            </p:nvSpPr>
            <p:spPr>
              <a:xfrm>
                <a:off x="181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5" name="矩形 774"/>
              <p:cNvSpPr/>
              <p:nvPr/>
            </p:nvSpPr>
            <p:spPr>
              <a:xfrm>
                <a:off x="181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6" name="矩形 775"/>
              <p:cNvSpPr/>
              <p:nvPr/>
            </p:nvSpPr>
            <p:spPr>
              <a:xfrm>
                <a:off x="181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7" name="矩形 776"/>
              <p:cNvSpPr/>
              <p:nvPr/>
            </p:nvSpPr>
            <p:spPr>
              <a:xfrm>
                <a:off x="217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8" name="矩形 777"/>
              <p:cNvSpPr/>
              <p:nvPr/>
            </p:nvSpPr>
            <p:spPr>
              <a:xfrm>
                <a:off x="217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9" name="矩形 778"/>
              <p:cNvSpPr/>
              <p:nvPr/>
            </p:nvSpPr>
            <p:spPr>
              <a:xfrm>
                <a:off x="217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0" name="矩形 779"/>
              <p:cNvSpPr/>
              <p:nvPr/>
            </p:nvSpPr>
            <p:spPr>
              <a:xfrm>
                <a:off x="217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1" name="矩形 780"/>
              <p:cNvSpPr/>
              <p:nvPr/>
            </p:nvSpPr>
            <p:spPr>
              <a:xfrm>
                <a:off x="217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2" name="矩形 781"/>
              <p:cNvSpPr/>
              <p:nvPr/>
            </p:nvSpPr>
            <p:spPr>
              <a:xfrm>
                <a:off x="217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3" name="矩形 782"/>
              <p:cNvSpPr/>
              <p:nvPr/>
            </p:nvSpPr>
            <p:spPr>
              <a:xfrm>
                <a:off x="217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4" name="矩形 783"/>
              <p:cNvSpPr/>
              <p:nvPr/>
            </p:nvSpPr>
            <p:spPr>
              <a:xfrm>
                <a:off x="217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5" name="矩形 784"/>
              <p:cNvSpPr/>
              <p:nvPr/>
            </p:nvSpPr>
            <p:spPr>
              <a:xfrm>
                <a:off x="217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6" name="矩形 785"/>
              <p:cNvSpPr/>
              <p:nvPr/>
            </p:nvSpPr>
            <p:spPr>
              <a:xfrm>
                <a:off x="217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7" name="矩形 786"/>
              <p:cNvSpPr/>
              <p:nvPr/>
            </p:nvSpPr>
            <p:spPr>
              <a:xfrm>
                <a:off x="217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8" name="矩形 787"/>
              <p:cNvSpPr/>
              <p:nvPr/>
            </p:nvSpPr>
            <p:spPr>
              <a:xfrm>
                <a:off x="217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9" name="矩形 788"/>
              <p:cNvSpPr/>
              <p:nvPr/>
            </p:nvSpPr>
            <p:spPr>
              <a:xfrm>
                <a:off x="217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0" name="矩形 789"/>
              <p:cNvSpPr/>
              <p:nvPr/>
            </p:nvSpPr>
            <p:spPr>
              <a:xfrm>
                <a:off x="217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1" name="矩形 790"/>
              <p:cNvSpPr/>
              <p:nvPr/>
            </p:nvSpPr>
            <p:spPr>
              <a:xfrm>
                <a:off x="217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2" name="矩形 791"/>
              <p:cNvSpPr/>
              <p:nvPr/>
            </p:nvSpPr>
            <p:spPr>
              <a:xfrm>
                <a:off x="253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3" name="矩形 792"/>
              <p:cNvSpPr/>
              <p:nvPr/>
            </p:nvSpPr>
            <p:spPr>
              <a:xfrm>
                <a:off x="253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4" name="矩形 793"/>
              <p:cNvSpPr/>
              <p:nvPr/>
            </p:nvSpPr>
            <p:spPr>
              <a:xfrm>
                <a:off x="253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5" name="矩形 794"/>
              <p:cNvSpPr/>
              <p:nvPr/>
            </p:nvSpPr>
            <p:spPr>
              <a:xfrm>
                <a:off x="253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6" name="矩形 795"/>
              <p:cNvSpPr/>
              <p:nvPr/>
            </p:nvSpPr>
            <p:spPr>
              <a:xfrm>
                <a:off x="253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7" name="矩形 796"/>
              <p:cNvSpPr/>
              <p:nvPr/>
            </p:nvSpPr>
            <p:spPr>
              <a:xfrm>
                <a:off x="253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8" name="矩形 797"/>
              <p:cNvSpPr/>
              <p:nvPr/>
            </p:nvSpPr>
            <p:spPr>
              <a:xfrm>
                <a:off x="253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9" name="矩形 798"/>
              <p:cNvSpPr/>
              <p:nvPr/>
            </p:nvSpPr>
            <p:spPr>
              <a:xfrm>
                <a:off x="253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0" name="矩形 799"/>
              <p:cNvSpPr/>
              <p:nvPr/>
            </p:nvSpPr>
            <p:spPr>
              <a:xfrm>
                <a:off x="253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1" name="矩形 800"/>
              <p:cNvSpPr/>
              <p:nvPr/>
            </p:nvSpPr>
            <p:spPr>
              <a:xfrm>
                <a:off x="253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2" name="矩形 801"/>
              <p:cNvSpPr/>
              <p:nvPr/>
            </p:nvSpPr>
            <p:spPr>
              <a:xfrm>
                <a:off x="253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3" name="矩形 802"/>
              <p:cNvSpPr/>
              <p:nvPr/>
            </p:nvSpPr>
            <p:spPr>
              <a:xfrm>
                <a:off x="253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4" name="矩形 803"/>
              <p:cNvSpPr/>
              <p:nvPr/>
            </p:nvSpPr>
            <p:spPr>
              <a:xfrm>
                <a:off x="253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5" name="矩形 804"/>
              <p:cNvSpPr/>
              <p:nvPr/>
            </p:nvSpPr>
            <p:spPr>
              <a:xfrm>
                <a:off x="253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6" name="矩形 805"/>
              <p:cNvSpPr/>
              <p:nvPr/>
            </p:nvSpPr>
            <p:spPr>
              <a:xfrm>
                <a:off x="253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7" name="矩形 806"/>
              <p:cNvSpPr/>
              <p:nvPr/>
            </p:nvSpPr>
            <p:spPr>
              <a:xfrm>
                <a:off x="289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8" name="矩形 807"/>
              <p:cNvSpPr/>
              <p:nvPr/>
            </p:nvSpPr>
            <p:spPr>
              <a:xfrm>
                <a:off x="289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9" name="矩形 808"/>
              <p:cNvSpPr/>
              <p:nvPr/>
            </p:nvSpPr>
            <p:spPr>
              <a:xfrm>
                <a:off x="289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0" name="矩形 809"/>
              <p:cNvSpPr/>
              <p:nvPr/>
            </p:nvSpPr>
            <p:spPr>
              <a:xfrm>
                <a:off x="289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1" name="矩形 810"/>
              <p:cNvSpPr/>
              <p:nvPr/>
            </p:nvSpPr>
            <p:spPr>
              <a:xfrm>
                <a:off x="289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2" name="矩形 811"/>
              <p:cNvSpPr/>
              <p:nvPr/>
            </p:nvSpPr>
            <p:spPr>
              <a:xfrm>
                <a:off x="2899733" y="250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3" name="矩形 812"/>
              <p:cNvSpPr/>
              <p:nvPr/>
            </p:nvSpPr>
            <p:spPr>
              <a:xfrm>
                <a:off x="289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4" name="矩形 813"/>
              <p:cNvSpPr/>
              <p:nvPr/>
            </p:nvSpPr>
            <p:spPr>
              <a:xfrm>
                <a:off x="289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5" name="矩形 814"/>
              <p:cNvSpPr/>
              <p:nvPr/>
            </p:nvSpPr>
            <p:spPr>
              <a:xfrm>
                <a:off x="289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6" name="矩形 815"/>
              <p:cNvSpPr/>
              <p:nvPr/>
            </p:nvSpPr>
            <p:spPr>
              <a:xfrm>
                <a:off x="2899733" y="394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7" name="矩形 816"/>
              <p:cNvSpPr/>
              <p:nvPr/>
            </p:nvSpPr>
            <p:spPr>
              <a:xfrm>
                <a:off x="289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8" name="矩形 817"/>
              <p:cNvSpPr/>
              <p:nvPr/>
            </p:nvSpPr>
            <p:spPr>
              <a:xfrm>
                <a:off x="289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9" name="矩形 818"/>
              <p:cNvSpPr/>
              <p:nvPr/>
            </p:nvSpPr>
            <p:spPr>
              <a:xfrm>
                <a:off x="289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0" name="矩形 819"/>
              <p:cNvSpPr/>
              <p:nvPr/>
            </p:nvSpPr>
            <p:spPr>
              <a:xfrm>
                <a:off x="289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1" name="矩形 820"/>
              <p:cNvSpPr/>
              <p:nvPr/>
            </p:nvSpPr>
            <p:spPr>
              <a:xfrm>
                <a:off x="289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2" name="矩形 821"/>
              <p:cNvSpPr/>
              <p:nvPr/>
            </p:nvSpPr>
            <p:spPr>
              <a:xfrm>
                <a:off x="325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3" name="矩形 822"/>
              <p:cNvSpPr/>
              <p:nvPr/>
            </p:nvSpPr>
            <p:spPr>
              <a:xfrm>
                <a:off x="325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4" name="矩形 823"/>
              <p:cNvSpPr/>
              <p:nvPr/>
            </p:nvSpPr>
            <p:spPr>
              <a:xfrm>
                <a:off x="325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5" name="矩形 824"/>
              <p:cNvSpPr/>
              <p:nvPr/>
            </p:nvSpPr>
            <p:spPr>
              <a:xfrm>
                <a:off x="325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6" name="矩形 825"/>
              <p:cNvSpPr/>
              <p:nvPr/>
            </p:nvSpPr>
            <p:spPr>
              <a:xfrm>
                <a:off x="325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7" name="矩形 826"/>
              <p:cNvSpPr/>
              <p:nvPr/>
            </p:nvSpPr>
            <p:spPr>
              <a:xfrm>
                <a:off x="3259733" y="250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8" name="矩形 827"/>
              <p:cNvSpPr/>
              <p:nvPr/>
            </p:nvSpPr>
            <p:spPr>
              <a:xfrm>
                <a:off x="325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9" name="矩形 828"/>
              <p:cNvSpPr/>
              <p:nvPr/>
            </p:nvSpPr>
            <p:spPr>
              <a:xfrm>
                <a:off x="325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0" name="矩形 829"/>
              <p:cNvSpPr/>
              <p:nvPr/>
            </p:nvSpPr>
            <p:spPr>
              <a:xfrm>
                <a:off x="325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1" name="矩形 830"/>
              <p:cNvSpPr/>
              <p:nvPr/>
            </p:nvSpPr>
            <p:spPr>
              <a:xfrm>
                <a:off x="3259733" y="394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2" name="矩形 831"/>
              <p:cNvSpPr/>
              <p:nvPr/>
            </p:nvSpPr>
            <p:spPr>
              <a:xfrm>
                <a:off x="325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3" name="矩形 832"/>
              <p:cNvSpPr/>
              <p:nvPr/>
            </p:nvSpPr>
            <p:spPr>
              <a:xfrm>
                <a:off x="325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4" name="矩形 833"/>
              <p:cNvSpPr/>
              <p:nvPr/>
            </p:nvSpPr>
            <p:spPr>
              <a:xfrm>
                <a:off x="325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5" name="矩形 834"/>
              <p:cNvSpPr/>
              <p:nvPr/>
            </p:nvSpPr>
            <p:spPr>
              <a:xfrm>
                <a:off x="325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6" name="矩形 835"/>
              <p:cNvSpPr/>
              <p:nvPr/>
            </p:nvSpPr>
            <p:spPr>
              <a:xfrm>
                <a:off x="325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7" name="矩形 836"/>
              <p:cNvSpPr/>
              <p:nvPr/>
            </p:nvSpPr>
            <p:spPr>
              <a:xfrm>
                <a:off x="361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8" name="矩形 837"/>
              <p:cNvSpPr/>
              <p:nvPr/>
            </p:nvSpPr>
            <p:spPr>
              <a:xfrm>
                <a:off x="361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9" name="矩形 838"/>
              <p:cNvSpPr/>
              <p:nvPr/>
            </p:nvSpPr>
            <p:spPr>
              <a:xfrm>
                <a:off x="361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0" name="矩形 839"/>
              <p:cNvSpPr/>
              <p:nvPr/>
            </p:nvSpPr>
            <p:spPr>
              <a:xfrm>
                <a:off x="361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1" name="矩形 840"/>
              <p:cNvSpPr/>
              <p:nvPr/>
            </p:nvSpPr>
            <p:spPr>
              <a:xfrm>
                <a:off x="361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2" name="矩形 841"/>
              <p:cNvSpPr/>
              <p:nvPr/>
            </p:nvSpPr>
            <p:spPr>
              <a:xfrm>
                <a:off x="361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3" name="矩形 842"/>
              <p:cNvSpPr/>
              <p:nvPr/>
            </p:nvSpPr>
            <p:spPr>
              <a:xfrm>
                <a:off x="361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4" name="矩形 843"/>
              <p:cNvSpPr/>
              <p:nvPr/>
            </p:nvSpPr>
            <p:spPr>
              <a:xfrm>
                <a:off x="361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5" name="矩形 844"/>
              <p:cNvSpPr/>
              <p:nvPr/>
            </p:nvSpPr>
            <p:spPr>
              <a:xfrm>
                <a:off x="361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6" name="矩形 845"/>
              <p:cNvSpPr/>
              <p:nvPr/>
            </p:nvSpPr>
            <p:spPr>
              <a:xfrm>
                <a:off x="361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7" name="矩形 846"/>
              <p:cNvSpPr/>
              <p:nvPr/>
            </p:nvSpPr>
            <p:spPr>
              <a:xfrm>
                <a:off x="361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8" name="矩形 847"/>
              <p:cNvSpPr/>
              <p:nvPr/>
            </p:nvSpPr>
            <p:spPr>
              <a:xfrm>
                <a:off x="361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9" name="矩形 848"/>
              <p:cNvSpPr/>
              <p:nvPr/>
            </p:nvSpPr>
            <p:spPr>
              <a:xfrm>
                <a:off x="361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0" name="矩形 849"/>
              <p:cNvSpPr/>
              <p:nvPr/>
            </p:nvSpPr>
            <p:spPr>
              <a:xfrm>
                <a:off x="361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1" name="矩形 850"/>
              <p:cNvSpPr/>
              <p:nvPr/>
            </p:nvSpPr>
            <p:spPr>
              <a:xfrm>
                <a:off x="361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2" name="矩形 851"/>
              <p:cNvSpPr/>
              <p:nvPr/>
            </p:nvSpPr>
            <p:spPr>
              <a:xfrm>
                <a:off x="397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3" name="矩形 852"/>
              <p:cNvSpPr/>
              <p:nvPr/>
            </p:nvSpPr>
            <p:spPr>
              <a:xfrm>
                <a:off x="397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4" name="矩形 853"/>
              <p:cNvSpPr/>
              <p:nvPr/>
            </p:nvSpPr>
            <p:spPr>
              <a:xfrm>
                <a:off x="397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5" name="矩形 854"/>
              <p:cNvSpPr/>
              <p:nvPr/>
            </p:nvSpPr>
            <p:spPr>
              <a:xfrm>
                <a:off x="397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6" name="矩形 855"/>
              <p:cNvSpPr/>
              <p:nvPr/>
            </p:nvSpPr>
            <p:spPr>
              <a:xfrm>
                <a:off x="397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7" name="矩形 856"/>
              <p:cNvSpPr/>
              <p:nvPr/>
            </p:nvSpPr>
            <p:spPr>
              <a:xfrm>
                <a:off x="397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8" name="矩形 857"/>
              <p:cNvSpPr/>
              <p:nvPr/>
            </p:nvSpPr>
            <p:spPr>
              <a:xfrm>
                <a:off x="397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9" name="矩形 858"/>
              <p:cNvSpPr/>
              <p:nvPr/>
            </p:nvSpPr>
            <p:spPr>
              <a:xfrm>
                <a:off x="397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0" name="矩形 859"/>
              <p:cNvSpPr/>
              <p:nvPr/>
            </p:nvSpPr>
            <p:spPr>
              <a:xfrm>
                <a:off x="397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1" name="矩形 860"/>
              <p:cNvSpPr/>
              <p:nvPr/>
            </p:nvSpPr>
            <p:spPr>
              <a:xfrm>
                <a:off x="397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2" name="矩形 861"/>
              <p:cNvSpPr/>
              <p:nvPr/>
            </p:nvSpPr>
            <p:spPr>
              <a:xfrm>
                <a:off x="397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3" name="矩形 862"/>
              <p:cNvSpPr/>
              <p:nvPr/>
            </p:nvSpPr>
            <p:spPr>
              <a:xfrm>
                <a:off x="397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4" name="矩形 863"/>
              <p:cNvSpPr/>
              <p:nvPr/>
            </p:nvSpPr>
            <p:spPr>
              <a:xfrm>
                <a:off x="397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5" name="矩形 864"/>
              <p:cNvSpPr/>
              <p:nvPr/>
            </p:nvSpPr>
            <p:spPr>
              <a:xfrm>
                <a:off x="397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6" name="矩形 865"/>
              <p:cNvSpPr/>
              <p:nvPr/>
            </p:nvSpPr>
            <p:spPr>
              <a:xfrm>
                <a:off x="397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7" name="矩形 866"/>
              <p:cNvSpPr/>
              <p:nvPr/>
            </p:nvSpPr>
            <p:spPr>
              <a:xfrm>
                <a:off x="433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8" name="矩形 867"/>
              <p:cNvSpPr/>
              <p:nvPr/>
            </p:nvSpPr>
            <p:spPr>
              <a:xfrm>
                <a:off x="433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9" name="矩形 868"/>
              <p:cNvSpPr/>
              <p:nvPr/>
            </p:nvSpPr>
            <p:spPr>
              <a:xfrm>
                <a:off x="433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0" name="矩形 869"/>
              <p:cNvSpPr/>
              <p:nvPr/>
            </p:nvSpPr>
            <p:spPr>
              <a:xfrm>
                <a:off x="433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1" name="矩形 870"/>
              <p:cNvSpPr/>
              <p:nvPr/>
            </p:nvSpPr>
            <p:spPr>
              <a:xfrm>
                <a:off x="433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2" name="矩形 871"/>
              <p:cNvSpPr/>
              <p:nvPr/>
            </p:nvSpPr>
            <p:spPr>
              <a:xfrm>
                <a:off x="433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3" name="矩形 872"/>
              <p:cNvSpPr/>
              <p:nvPr/>
            </p:nvSpPr>
            <p:spPr>
              <a:xfrm>
                <a:off x="433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4" name="矩形 873"/>
              <p:cNvSpPr/>
              <p:nvPr/>
            </p:nvSpPr>
            <p:spPr>
              <a:xfrm>
                <a:off x="433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5" name="矩形 874"/>
              <p:cNvSpPr/>
              <p:nvPr/>
            </p:nvSpPr>
            <p:spPr>
              <a:xfrm>
                <a:off x="433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6" name="矩形 875"/>
              <p:cNvSpPr/>
              <p:nvPr/>
            </p:nvSpPr>
            <p:spPr>
              <a:xfrm>
                <a:off x="433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7" name="矩形 876"/>
              <p:cNvSpPr/>
              <p:nvPr/>
            </p:nvSpPr>
            <p:spPr>
              <a:xfrm>
                <a:off x="433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8" name="矩形 877"/>
              <p:cNvSpPr/>
              <p:nvPr/>
            </p:nvSpPr>
            <p:spPr>
              <a:xfrm>
                <a:off x="433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9" name="矩形 878"/>
              <p:cNvSpPr/>
              <p:nvPr/>
            </p:nvSpPr>
            <p:spPr>
              <a:xfrm>
                <a:off x="433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矩形 879"/>
              <p:cNvSpPr/>
              <p:nvPr/>
            </p:nvSpPr>
            <p:spPr>
              <a:xfrm>
                <a:off x="433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1" name="矩形 880"/>
              <p:cNvSpPr/>
              <p:nvPr/>
            </p:nvSpPr>
            <p:spPr>
              <a:xfrm>
                <a:off x="433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2" name="矩形 881"/>
              <p:cNvSpPr/>
              <p:nvPr/>
            </p:nvSpPr>
            <p:spPr>
              <a:xfrm>
                <a:off x="469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3" name="矩形 882"/>
              <p:cNvSpPr/>
              <p:nvPr/>
            </p:nvSpPr>
            <p:spPr>
              <a:xfrm>
                <a:off x="469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4" name="矩形 883"/>
              <p:cNvSpPr/>
              <p:nvPr/>
            </p:nvSpPr>
            <p:spPr>
              <a:xfrm>
                <a:off x="469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5" name="矩形 884"/>
              <p:cNvSpPr/>
              <p:nvPr/>
            </p:nvSpPr>
            <p:spPr>
              <a:xfrm>
                <a:off x="469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6" name="矩形 885"/>
              <p:cNvSpPr/>
              <p:nvPr/>
            </p:nvSpPr>
            <p:spPr>
              <a:xfrm>
                <a:off x="469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7" name="矩形 886"/>
              <p:cNvSpPr/>
              <p:nvPr/>
            </p:nvSpPr>
            <p:spPr>
              <a:xfrm>
                <a:off x="469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8" name="矩形 887"/>
              <p:cNvSpPr/>
              <p:nvPr/>
            </p:nvSpPr>
            <p:spPr>
              <a:xfrm>
                <a:off x="469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9" name="矩形 888"/>
              <p:cNvSpPr/>
              <p:nvPr/>
            </p:nvSpPr>
            <p:spPr>
              <a:xfrm>
                <a:off x="469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0" name="矩形 889"/>
              <p:cNvSpPr/>
              <p:nvPr/>
            </p:nvSpPr>
            <p:spPr>
              <a:xfrm>
                <a:off x="469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1" name="矩形 890"/>
              <p:cNvSpPr/>
              <p:nvPr/>
            </p:nvSpPr>
            <p:spPr>
              <a:xfrm>
                <a:off x="469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2" name="矩形 891"/>
              <p:cNvSpPr/>
              <p:nvPr/>
            </p:nvSpPr>
            <p:spPr>
              <a:xfrm>
                <a:off x="469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3" name="矩形 892"/>
              <p:cNvSpPr/>
              <p:nvPr/>
            </p:nvSpPr>
            <p:spPr>
              <a:xfrm>
                <a:off x="469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4" name="矩形 893"/>
              <p:cNvSpPr/>
              <p:nvPr/>
            </p:nvSpPr>
            <p:spPr>
              <a:xfrm>
                <a:off x="469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5" name="矩形 894"/>
              <p:cNvSpPr/>
              <p:nvPr/>
            </p:nvSpPr>
            <p:spPr>
              <a:xfrm>
                <a:off x="469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6" name="矩形 895"/>
              <p:cNvSpPr/>
              <p:nvPr/>
            </p:nvSpPr>
            <p:spPr>
              <a:xfrm>
                <a:off x="469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7" name="矩形 896"/>
              <p:cNvSpPr/>
              <p:nvPr/>
            </p:nvSpPr>
            <p:spPr>
              <a:xfrm>
                <a:off x="505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8" name="矩形 897"/>
              <p:cNvSpPr/>
              <p:nvPr/>
            </p:nvSpPr>
            <p:spPr>
              <a:xfrm>
                <a:off x="505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9" name="矩形 898"/>
              <p:cNvSpPr/>
              <p:nvPr/>
            </p:nvSpPr>
            <p:spPr>
              <a:xfrm>
                <a:off x="505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0" name="矩形 899"/>
              <p:cNvSpPr/>
              <p:nvPr/>
            </p:nvSpPr>
            <p:spPr>
              <a:xfrm>
                <a:off x="505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1" name="矩形 900"/>
              <p:cNvSpPr/>
              <p:nvPr/>
            </p:nvSpPr>
            <p:spPr>
              <a:xfrm>
                <a:off x="505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2" name="矩形 901"/>
              <p:cNvSpPr/>
              <p:nvPr/>
            </p:nvSpPr>
            <p:spPr>
              <a:xfrm>
                <a:off x="505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3" name="矩形 902"/>
              <p:cNvSpPr/>
              <p:nvPr/>
            </p:nvSpPr>
            <p:spPr>
              <a:xfrm>
                <a:off x="505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4" name="矩形 903"/>
              <p:cNvSpPr/>
              <p:nvPr/>
            </p:nvSpPr>
            <p:spPr>
              <a:xfrm>
                <a:off x="505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5" name="矩形 904"/>
              <p:cNvSpPr/>
              <p:nvPr/>
            </p:nvSpPr>
            <p:spPr>
              <a:xfrm>
                <a:off x="505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6" name="矩形 905"/>
              <p:cNvSpPr/>
              <p:nvPr/>
            </p:nvSpPr>
            <p:spPr>
              <a:xfrm>
                <a:off x="505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7" name="矩形 906"/>
              <p:cNvSpPr/>
              <p:nvPr/>
            </p:nvSpPr>
            <p:spPr>
              <a:xfrm>
                <a:off x="505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8" name="矩形 907"/>
              <p:cNvSpPr/>
              <p:nvPr/>
            </p:nvSpPr>
            <p:spPr>
              <a:xfrm>
                <a:off x="505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9" name="矩形 908"/>
              <p:cNvSpPr/>
              <p:nvPr/>
            </p:nvSpPr>
            <p:spPr>
              <a:xfrm>
                <a:off x="505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0" name="矩形 909"/>
              <p:cNvSpPr/>
              <p:nvPr/>
            </p:nvSpPr>
            <p:spPr>
              <a:xfrm>
                <a:off x="505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1" name="矩形 910"/>
              <p:cNvSpPr/>
              <p:nvPr/>
            </p:nvSpPr>
            <p:spPr>
              <a:xfrm>
                <a:off x="505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2" name="矩形 911"/>
              <p:cNvSpPr/>
              <p:nvPr/>
            </p:nvSpPr>
            <p:spPr>
              <a:xfrm>
                <a:off x="541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3" name="矩形 912"/>
              <p:cNvSpPr/>
              <p:nvPr/>
            </p:nvSpPr>
            <p:spPr>
              <a:xfrm>
                <a:off x="541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矩形 913"/>
              <p:cNvSpPr/>
              <p:nvPr/>
            </p:nvSpPr>
            <p:spPr>
              <a:xfrm>
                <a:off x="541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矩形 914"/>
              <p:cNvSpPr/>
              <p:nvPr/>
            </p:nvSpPr>
            <p:spPr>
              <a:xfrm>
                <a:off x="541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6" name="矩形 915"/>
              <p:cNvSpPr/>
              <p:nvPr/>
            </p:nvSpPr>
            <p:spPr>
              <a:xfrm>
                <a:off x="541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矩形 916"/>
              <p:cNvSpPr/>
              <p:nvPr/>
            </p:nvSpPr>
            <p:spPr>
              <a:xfrm>
                <a:off x="541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8" name="矩形 917"/>
              <p:cNvSpPr/>
              <p:nvPr/>
            </p:nvSpPr>
            <p:spPr>
              <a:xfrm>
                <a:off x="541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9" name="矩形 918"/>
              <p:cNvSpPr/>
              <p:nvPr/>
            </p:nvSpPr>
            <p:spPr>
              <a:xfrm>
                <a:off x="541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0" name="矩形 919"/>
              <p:cNvSpPr/>
              <p:nvPr/>
            </p:nvSpPr>
            <p:spPr>
              <a:xfrm>
                <a:off x="541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矩形 920"/>
              <p:cNvSpPr/>
              <p:nvPr/>
            </p:nvSpPr>
            <p:spPr>
              <a:xfrm>
                <a:off x="541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2" name="矩形 921"/>
              <p:cNvSpPr/>
              <p:nvPr/>
            </p:nvSpPr>
            <p:spPr>
              <a:xfrm>
                <a:off x="541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3" name="矩形 922"/>
              <p:cNvSpPr/>
              <p:nvPr/>
            </p:nvSpPr>
            <p:spPr>
              <a:xfrm>
                <a:off x="541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4" name="矩形 923"/>
              <p:cNvSpPr/>
              <p:nvPr/>
            </p:nvSpPr>
            <p:spPr>
              <a:xfrm>
                <a:off x="541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5" name="矩形 924"/>
              <p:cNvSpPr/>
              <p:nvPr/>
            </p:nvSpPr>
            <p:spPr>
              <a:xfrm>
                <a:off x="541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6" name="矩形 925"/>
              <p:cNvSpPr/>
              <p:nvPr/>
            </p:nvSpPr>
            <p:spPr>
              <a:xfrm>
                <a:off x="541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94" name="矩形 693"/>
            <p:cNvSpPr/>
            <p:nvPr/>
          </p:nvSpPr>
          <p:spPr>
            <a:xfrm>
              <a:off x="6811418" y="5265093"/>
              <a:ext cx="180000" cy="180000"/>
            </a:xfrm>
            <a:prstGeom prst="rect">
              <a:avLst/>
            </a:prstGeom>
            <a:solidFill>
              <a:schemeClr val="accent4">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5" name="矩形 694"/>
            <p:cNvSpPr/>
            <p:nvPr/>
          </p:nvSpPr>
          <p:spPr>
            <a:xfrm>
              <a:off x="6091418" y="4533223"/>
              <a:ext cx="1620000" cy="162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32" name="群組 931"/>
          <p:cNvGrpSpPr/>
          <p:nvPr/>
        </p:nvGrpSpPr>
        <p:grpSpPr>
          <a:xfrm>
            <a:off x="4571362" y="4615372"/>
            <a:ext cx="616000" cy="108000"/>
            <a:chOff x="9030984" y="3830432"/>
            <a:chExt cx="616000" cy="108000"/>
          </a:xfrm>
        </p:grpSpPr>
        <p:sp>
          <p:nvSpPr>
            <p:cNvPr id="928" name="橢圓 927"/>
            <p:cNvSpPr/>
            <p:nvPr/>
          </p:nvSpPr>
          <p:spPr>
            <a:xfrm>
              <a:off x="9030984" y="3830432"/>
              <a:ext cx="108000" cy="108000"/>
            </a:xfrm>
            <a:prstGeom prst="ellipse">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929" name="橢圓 928"/>
            <p:cNvSpPr/>
            <p:nvPr/>
          </p:nvSpPr>
          <p:spPr>
            <a:xfrm>
              <a:off x="9284984" y="3830432"/>
              <a:ext cx="108000" cy="108000"/>
            </a:xfrm>
            <a:prstGeom prst="ellipse">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930" name="橢圓 929"/>
            <p:cNvSpPr/>
            <p:nvPr/>
          </p:nvSpPr>
          <p:spPr>
            <a:xfrm>
              <a:off x="9538984" y="3830432"/>
              <a:ext cx="108000" cy="108000"/>
            </a:xfrm>
            <a:prstGeom prst="ellipse">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grpSp>
      <p:grpSp>
        <p:nvGrpSpPr>
          <p:cNvPr id="6" name="群組 5"/>
          <p:cNvGrpSpPr/>
          <p:nvPr/>
        </p:nvGrpSpPr>
        <p:grpSpPr>
          <a:xfrm>
            <a:off x="9124991" y="3209699"/>
            <a:ext cx="2700000" cy="2700000"/>
            <a:chOff x="9124991" y="3209699"/>
            <a:chExt cx="2700000" cy="2700000"/>
          </a:xfrm>
        </p:grpSpPr>
        <p:sp>
          <p:nvSpPr>
            <p:cNvPr id="937" name="矩形 936"/>
            <p:cNvSpPr/>
            <p:nvPr/>
          </p:nvSpPr>
          <p:spPr>
            <a:xfrm>
              <a:off x="9124991" y="32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8" name="矩形 937"/>
            <p:cNvSpPr/>
            <p:nvPr/>
          </p:nvSpPr>
          <p:spPr>
            <a:xfrm>
              <a:off x="9124991" y="33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9" name="矩形 938"/>
            <p:cNvSpPr/>
            <p:nvPr/>
          </p:nvSpPr>
          <p:spPr>
            <a:xfrm>
              <a:off x="9124991" y="35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0" name="矩形 939"/>
            <p:cNvSpPr/>
            <p:nvPr/>
          </p:nvSpPr>
          <p:spPr>
            <a:xfrm>
              <a:off x="9124991" y="37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1" name="矩形 940"/>
            <p:cNvSpPr/>
            <p:nvPr/>
          </p:nvSpPr>
          <p:spPr>
            <a:xfrm>
              <a:off x="9124991" y="39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2" name="矩形 941"/>
            <p:cNvSpPr/>
            <p:nvPr/>
          </p:nvSpPr>
          <p:spPr>
            <a:xfrm>
              <a:off x="9124991" y="41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3" name="矩形 942"/>
            <p:cNvSpPr/>
            <p:nvPr/>
          </p:nvSpPr>
          <p:spPr>
            <a:xfrm>
              <a:off x="9124991" y="42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4" name="矩形 943"/>
            <p:cNvSpPr/>
            <p:nvPr/>
          </p:nvSpPr>
          <p:spPr>
            <a:xfrm>
              <a:off x="9124991" y="44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5" name="矩形 944"/>
            <p:cNvSpPr/>
            <p:nvPr/>
          </p:nvSpPr>
          <p:spPr>
            <a:xfrm>
              <a:off x="9124991" y="46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6" name="矩形 945"/>
            <p:cNvSpPr/>
            <p:nvPr/>
          </p:nvSpPr>
          <p:spPr>
            <a:xfrm>
              <a:off x="9124991" y="48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7" name="矩形 946"/>
            <p:cNvSpPr/>
            <p:nvPr/>
          </p:nvSpPr>
          <p:spPr>
            <a:xfrm>
              <a:off x="9124991" y="50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8" name="矩形 947"/>
            <p:cNvSpPr/>
            <p:nvPr/>
          </p:nvSpPr>
          <p:spPr>
            <a:xfrm>
              <a:off x="9124991" y="51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9" name="矩形 948"/>
            <p:cNvSpPr/>
            <p:nvPr/>
          </p:nvSpPr>
          <p:spPr>
            <a:xfrm>
              <a:off x="9124991" y="53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0" name="矩形 949"/>
            <p:cNvSpPr/>
            <p:nvPr/>
          </p:nvSpPr>
          <p:spPr>
            <a:xfrm>
              <a:off x="9124991" y="55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1" name="矩形 950"/>
            <p:cNvSpPr/>
            <p:nvPr/>
          </p:nvSpPr>
          <p:spPr>
            <a:xfrm>
              <a:off x="9124991" y="57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矩形 951"/>
            <p:cNvSpPr/>
            <p:nvPr/>
          </p:nvSpPr>
          <p:spPr>
            <a:xfrm>
              <a:off x="9304991" y="32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矩形 952"/>
            <p:cNvSpPr/>
            <p:nvPr/>
          </p:nvSpPr>
          <p:spPr>
            <a:xfrm>
              <a:off x="9304991" y="33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4" name="矩形 953"/>
            <p:cNvSpPr/>
            <p:nvPr/>
          </p:nvSpPr>
          <p:spPr>
            <a:xfrm>
              <a:off x="9304991" y="35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5" name="矩形 954"/>
            <p:cNvSpPr/>
            <p:nvPr/>
          </p:nvSpPr>
          <p:spPr>
            <a:xfrm>
              <a:off x="9304991" y="37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矩形 955"/>
            <p:cNvSpPr/>
            <p:nvPr/>
          </p:nvSpPr>
          <p:spPr>
            <a:xfrm>
              <a:off x="9304991" y="39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7" name="矩形 956"/>
            <p:cNvSpPr/>
            <p:nvPr/>
          </p:nvSpPr>
          <p:spPr>
            <a:xfrm>
              <a:off x="9304991" y="41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矩形 957"/>
            <p:cNvSpPr/>
            <p:nvPr/>
          </p:nvSpPr>
          <p:spPr>
            <a:xfrm>
              <a:off x="9304991" y="42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9" name="矩形 958"/>
            <p:cNvSpPr/>
            <p:nvPr/>
          </p:nvSpPr>
          <p:spPr>
            <a:xfrm>
              <a:off x="9304991" y="44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0" name="矩形 959"/>
            <p:cNvSpPr/>
            <p:nvPr/>
          </p:nvSpPr>
          <p:spPr>
            <a:xfrm>
              <a:off x="9304991" y="46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1" name="矩形 960"/>
            <p:cNvSpPr/>
            <p:nvPr/>
          </p:nvSpPr>
          <p:spPr>
            <a:xfrm>
              <a:off x="9304991" y="48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2" name="矩形 961"/>
            <p:cNvSpPr/>
            <p:nvPr/>
          </p:nvSpPr>
          <p:spPr>
            <a:xfrm>
              <a:off x="9304991" y="50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3" name="矩形 962"/>
            <p:cNvSpPr/>
            <p:nvPr/>
          </p:nvSpPr>
          <p:spPr>
            <a:xfrm>
              <a:off x="9304991" y="51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4" name="矩形 963"/>
            <p:cNvSpPr/>
            <p:nvPr/>
          </p:nvSpPr>
          <p:spPr>
            <a:xfrm>
              <a:off x="9304991" y="53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5" name="矩形 964"/>
            <p:cNvSpPr/>
            <p:nvPr/>
          </p:nvSpPr>
          <p:spPr>
            <a:xfrm>
              <a:off x="9304991" y="55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6" name="矩形 965"/>
            <p:cNvSpPr/>
            <p:nvPr/>
          </p:nvSpPr>
          <p:spPr>
            <a:xfrm>
              <a:off x="9304991" y="57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7" name="矩形 966"/>
            <p:cNvSpPr/>
            <p:nvPr/>
          </p:nvSpPr>
          <p:spPr>
            <a:xfrm>
              <a:off x="9484991" y="32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8" name="矩形 967"/>
            <p:cNvSpPr/>
            <p:nvPr/>
          </p:nvSpPr>
          <p:spPr>
            <a:xfrm>
              <a:off x="9484991" y="33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9" name="矩形 968"/>
            <p:cNvSpPr/>
            <p:nvPr/>
          </p:nvSpPr>
          <p:spPr>
            <a:xfrm>
              <a:off x="9484991" y="35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0" name="矩形 969"/>
            <p:cNvSpPr/>
            <p:nvPr/>
          </p:nvSpPr>
          <p:spPr>
            <a:xfrm>
              <a:off x="9484991" y="37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1" name="矩形 970"/>
            <p:cNvSpPr/>
            <p:nvPr/>
          </p:nvSpPr>
          <p:spPr>
            <a:xfrm>
              <a:off x="9484991" y="39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2" name="矩形 971"/>
            <p:cNvSpPr/>
            <p:nvPr/>
          </p:nvSpPr>
          <p:spPr>
            <a:xfrm>
              <a:off x="9484991" y="41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3" name="矩形 972"/>
            <p:cNvSpPr/>
            <p:nvPr/>
          </p:nvSpPr>
          <p:spPr>
            <a:xfrm>
              <a:off x="9484991" y="42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4" name="矩形 973"/>
            <p:cNvSpPr/>
            <p:nvPr/>
          </p:nvSpPr>
          <p:spPr>
            <a:xfrm>
              <a:off x="9484991" y="44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5" name="矩形 974"/>
            <p:cNvSpPr/>
            <p:nvPr/>
          </p:nvSpPr>
          <p:spPr>
            <a:xfrm>
              <a:off x="9484991" y="46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6" name="矩形 975"/>
            <p:cNvSpPr/>
            <p:nvPr/>
          </p:nvSpPr>
          <p:spPr>
            <a:xfrm>
              <a:off x="9484991" y="48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7" name="矩形 976"/>
            <p:cNvSpPr/>
            <p:nvPr/>
          </p:nvSpPr>
          <p:spPr>
            <a:xfrm>
              <a:off x="9484991" y="50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8" name="矩形 977"/>
            <p:cNvSpPr/>
            <p:nvPr/>
          </p:nvSpPr>
          <p:spPr>
            <a:xfrm>
              <a:off x="9484991" y="51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9" name="矩形 978"/>
            <p:cNvSpPr/>
            <p:nvPr/>
          </p:nvSpPr>
          <p:spPr>
            <a:xfrm>
              <a:off x="9484991" y="53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0" name="矩形 979"/>
            <p:cNvSpPr/>
            <p:nvPr/>
          </p:nvSpPr>
          <p:spPr>
            <a:xfrm>
              <a:off x="9484991" y="55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1" name="矩形 980"/>
            <p:cNvSpPr/>
            <p:nvPr/>
          </p:nvSpPr>
          <p:spPr>
            <a:xfrm>
              <a:off x="9484991" y="57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2" name="矩形 981"/>
            <p:cNvSpPr/>
            <p:nvPr/>
          </p:nvSpPr>
          <p:spPr>
            <a:xfrm>
              <a:off x="9664991" y="32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3" name="矩形 982"/>
            <p:cNvSpPr/>
            <p:nvPr/>
          </p:nvSpPr>
          <p:spPr>
            <a:xfrm>
              <a:off x="9664991" y="33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4" name="矩形 983"/>
            <p:cNvSpPr/>
            <p:nvPr/>
          </p:nvSpPr>
          <p:spPr>
            <a:xfrm>
              <a:off x="9664991" y="35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5" name="矩形 984"/>
            <p:cNvSpPr/>
            <p:nvPr/>
          </p:nvSpPr>
          <p:spPr>
            <a:xfrm>
              <a:off x="9664991" y="37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6" name="矩形 985"/>
            <p:cNvSpPr/>
            <p:nvPr/>
          </p:nvSpPr>
          <p:spPr>
            <a:xfrm>
              <a:off x="9664991" y="39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7" name="矩形 986"/>
            <p:cNvSpPr/>
            <p:nvPr/>
          </p:nvSpPr>
          <p:spPr>
            <a:xfrm>
              <a:off x="9664991" y="41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8" name="矩形 987"/>
            <p:cNvSpPr/>
            <p:nvPr/>
          </p:nvSpPr>
          <p:spPr>
            <a:xfrm>
              <a:off x="9664991" y="42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9" name="矩形 988"/>
            <p:cNvSpPr/>
            <p:nvPr/>
          </p:nvSpPr>
          <p:spPr>
            <a:xfrm>
              <a:off x="9664991" y="44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0" name="矩形 989"/>
            <p:cNvSpPr/>
            <p:nvPr/>
          </p:nvSpPr>
          <p:spPr>
            <a:xfrm>
              <a:off x="9664991" y="46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1" name="矩形 990"/>
            <p:cNvSpPr/>
            <p:nvPr/>
          </p:nvSpPr>
          <p:spPr>
            <a:xfrm>
              <a:off x="9664991" y="48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2" name="矩形 991"/>
            <p:cNvSpPr/>
            <p:nvPr/>
          </p:nvSpPr>
          <p:spPr>
            <a:xfrm>
              <a:off x="9664991" y="50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3" name="矩形 992"/>
            <p:cNvSpPr/>
            <p:nvPr/>
          </p:nvSpPr>
          <p:spPr>
            <a:xfrm>
              <a:off x="9664991" y="51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4" name="矩形 993"/>
            <p:cNvSpPr/>
            <p:nvPr/>
          </p:nvSpPr>
          <p:spPr>
            <a:xfrm>
              <a:off x="9664991" y="53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5" name="矩形 994"/>
            <p:cNvSpPr/>
            <p:nvPr/>
          </p:nvSpPr>
          <p:spPr>
            <a:xfrm>
              <a:off x="9664991" y="55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6" name="矩形 995"/>
            <p:cNvSpPr/>
            <p:nvPr/>
          </p:nvSpPr>
          <p:spPr>
            <a:xfrm>
              <a:off x="9664991" y="57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7" name="矩形 996"/>
            <p:cNvSpPr/>
            <p:nvPr/>
          </p:nvSpPr>
          <p:spPr>
            <a:xfrm>
              <a:off x="9844991" y="32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8" name="矩形 997"/>
            <p:cNvSpPr/>
            <p:nvPr/>
          </p:nvSpPr>
          <p:spPr>
            <a:xfrm>
              <a:off x="9844991" y="33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9" name="矩形 998"/>
            <p:cNvSpPr/>
            <p:nvPr/>
          </p:nvSpPr>
          <p:spPr>
            <a:xfrm>
              <a:off x="9844991" y="35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0" name="矩形 999"/>
            <p:cNvSpPr/>
            <p:nvPr/>
          </p:nvSpPr>
          <p:spPr>
            <a:xfrm>
              <a:off x="9844991" y="37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1" name="矩形 1000"/>
            <p:cNvSpPr/>
            <p:nvPr/>
          </p:nvSpPr>
          <p:spPr>
            <a:xfrm>
              <a:off x="9844991" y="39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2" name="矩形 1001"/>
            <p:cNvSpPr/>
            <p:nvPr/>
          </p:nvSpPr>
          <p:spPr>
            <a:xfrm>
              <a:off x="9844991" y="41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3" name="矩形 1002"/>
            <p:cNvSpPr/>
            <p:nvPr/>
          </p:nvSpPr>
          <p:spPr>
            <a:xfrm>
              <a:off x="9844991" y="42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4" name="矩形 1003"/>
            <p:cNvSpPr/>
            <p:nvPr/>
          </p:nvSpPr>
          <p:spPr>
            <a:xfrm>
              <a:off x="9844991" y="44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5" name="矩形 1004"/>
            <p:cNvSpPr/>
            <p:nvPr/>
          </p:nvSpPr>
          <p:spPr>
            <a:xfrm>
              <a:off x="9844991" y="46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6" name="矩形 1005"/>
            <p:cNvSpPr/>
            <p:nvPr/>
          </p:nvSpPr>
          <p:spPr>
            <a:xfrm>
              <a:off x="9844991" y="48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7" name="矩形 1006"/>
            <p:cNvSpPr/>
            <p:nvPr/>
          </p:nvSpPr>
          <p:spPr>
            <a:xfrm>
              <a:off x="9844991" y="50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8" name="矩形 1007"/>
            <p:cNvSpPr/>
            <p:nvPr/>
          </p:nvSpPr>
          <p:spPr>
            <a:xfrm>
              <a:off x="9844991" y="51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9" name="矩形 1008"/>
            <p:cNvSpPr/>
            <p:nvPr/>
          </p:nvSpPr>
          <p:spPr>
            <a:xfrm>
              <a:off x="9844991" y="53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0" name="矩形 1009"/>
            <p:cNvSpPr/>
            <p:nvPr/>
          </p:nvSpPr>
          <p:spPr>
            <a:xfrm>
              <a:off x="9844991" y="55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1" name="矩形 1010"/>
            <p:cNvSpPr/>
            <p:nvPr/>
          </p:nvSpPr>
          <p:spPr>
            <a:xfrm>
              <a:off x="9844991" y="57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2" name="矩形 1011"/>
            <p:cNvSpPr/>
            <p:nvPr/>
          </p:nvSpPr>
          <p:spPr>
            <a:xfrm>
              <a:off x="10024991" y="32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3" name="矩形 1012"/>
            <p:cNvSpPr/>
            <p:nvPr/>
          </p:nvSpPr>
          <p:spPr>
            <a:xfrm>
              <a:off x="10024991" y="33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4" name="矩形 1013"/>
            <p:cNvSpPr/>
            <p:nvPr/>
          </p:nvSpPr>
          <p:spPr>
            <a:xfrm>
              <a:off x="10024991" y="35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5" name="矩形 1014"/>
            <p:cNvSpPr/>
            <p:nvPr/>
          </p:nvSpPr>
          <p:spPr>
            <a:xfrm>
              <a:off x="10024991" y="37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6" name="矩形 1015"/>
            <p:cNvSpPr/>
            <p:nvPr/>
          </p:nvSpPr>
          <p:spPr>
            <a:xfrm>
              <a:off x="10024991" y="39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7" name="矩形 1016"/>
            <p:cNvSpPr/>
            <p:nvPr/>
          </p:nvSpPr>
          <p:spPr>
            <a:xfrm>
              <a:off x="10024991" y="41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8" name="矩形 1017"/>
            <p:cNvSpPr/>
            <p:nvPr/>
          </p:nvSpPr>
          <p:spPr>
            <a:xfrm>
              <a:off x="10024991" y="42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9" name="矩形 1018"/>
            <p:cNvSpPr/>
            <p:nvPr/>
          </p:nvSpPr>
          <p:spPr>
            <a:xfrm>
              <a:off x="10024991" y="44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0" name="矩形 1019"/>
            <p:cNvSpPr/>
            <p:nvPr/>
          </p:nvSpPr>
          <p:spPr>
            <a:xfrm>
              <a:off x="10024991" y="46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1" name="矩形 1020"/>
            <p:cNvSpPr/>
            <p:nvPr/>
          </p:nvSpPr>
          <p:spPr>
            <a:xfrm>
              <a:off x="10024991" y="48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2" name="矩形 1021"/>
            <p:cNvSpPr/>
            <p:nvPr/>
          </p:nvSpPr>
          <p:spPr>
            <a:xfrm>
              <a:off x="10024991" y="50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3" name="矩形 1022"/>
            <p:cNvSpPr/>
            <p:nvPr/>
          </p:nvSpPr>
          <p:spPr>
            <a:xfrm>
              <a:off x="10024991" y="51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4" name="矩形 1023"/>
            <p:cNvSpPr/>
            <p:nvPr/>
          </p:nvSpPr>
          <p:spPr>
            <a:xfrm>
              <a:off x="10024991" y="53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5" name="矩形 1024"/>
            <p:cNvSpPr/>
            <p:nvPr/>
          </p:nvSpPr>
          <p:spPr>
            <a:xfrm>
              <a:off x="10024991" y="55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6" name="矩形 1025"/>
            <p:cNvSpPr/>
            <p:nvPr/>
          </p:nvSpPr>
          <p:spPr>
            <a:xfrm>
              <a:off x="10024991" y="57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7" name="矩形 1026"/>
            <p:cNvSpPr/>
            <p:nvPr/>
          </p:nvSpPr>
          <p:spPr>
            <a:xfrm>
              <a:off x="10204991" y="32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8" name="矩形 1027"/>
            <p:cNvSpPr/>
            <p:nvPr/>
          </p:nvSpPr>
          <p:spPr>
            <a:xfrm>
              <a:off x="10204991" y="33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9" name="矩形 1028"/>
            <p:cNvSpPr/>
            <p:nvPr/>
          </p:nvSpPr>
          <p:spPr>
            <a:xfrm>
              <a:off x="10204991" y="35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0" name="矩形 1029"/>
            <p:cNvSpPr/>
            <p:nvPr/>
          </p:nvSpPr>
          <p:spPr>
            <a:xfrm>
              <a:off x="10204991" y="37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1" name="矩形 1030"/>
            <p:cNvSpPr/>
            <p:nvPr/>
          </p:nvSpPr>
          <p:spPr>
            <a:xfrm>
              <a:off x="10204991" y="39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2" name="矩形 1031"/>
            <p:cNvSpPr/>
            <p:nvPr/>
          </p:nvSpPr>
          <p:spPr>
            <a:xfrm>
              <a:off x="10204991" y="41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3" name="矩形 1032"/>
            <p:cNvSpPr/>
            <p:nvPr/>
          </p:nvSpPr>
          <p:spPr>
            <a:xfrm>
              <a:off x="10204991" y="4289699"/>
              <a:ext cx="180000" cy="180000"/>
            </a:xfrm>
            <a:prstGeom prst="rect">
              <a:avLst/>
            </a:prstGeom>
            <a:solidFill>
              <a:srgbClr val="E6E6E6"/>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4" name="矩形 1033"/>
            <p:cNvSpPr/>
            <p:nvPr/>
          </p:nvSpPr>
          <p:spPr>
            <a:xfrm>
              <a:off x="10204991" y="4469699"/>
              <a:ext cx="180000" cy="180000"/>
            </a:xfrm>
            <a:prstGeom prst="rect">
              <a:avLst/>
            </a:prstGeom>
            <a:solidFill>
              <a:srgbClr val="E6E6E6"/>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5" name="矩形 1034"/>
            <p:cNvSpPr/>
            <p:nvPr/>
          </p:nvSpPr>
          <p:spPr>
            <a:xfrm>
              <a:off x="10204991" y="4649699"/>
              <a:ext cx="180000" cy="180000"/>
            </a:xfrm>
            <a:prstGeom prst="rect">
              <a:avLst/>
            </a:prstGeom>
            <a:solidFill>
              <a:srgbClr val="E6E6E6"/>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6" name="矩形 1035"/>
            <p:cNvSpPr/>
            <p:nvPr/>
          </p:nvSpPr>
          <p:spPr>
            <a:xfrm>
              <a:off x="10204991" y="48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7" name="矩形 1036"/>
            <p:cNvSpPr/>
            <p:nvPr/>
          </p:nvSpPr>
          <p:spPr>
            <a:xfrm>
              <a:off x="10204991" y="50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8" name="矩形 1037"/>
            <p:cNvSpPr/>
            <p:nvPr/>
          </p:nvSpPr>
          <p:spPr>
            <a:xfrm>
              <a:off x="10204991" y="51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9" name="矩形 1038"/>
            <p:cNvSpPr/>
            <p:nvPr/>
          </p:nvSpPr>
          <p:spPr>
            <a:xfrm>
              <a:off x="10204991" y="53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0" name="矩形 1039"/>
            <p:cNvSpPr/>
            <p:nvPr/>
          </p:nvSpPr>
          <p:spPr>
            <a:xfrm>
              <a:off x="10204991" y="55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1" name="矩形 1040"/>
            <p:cNvSpPr/>
            <p:nvPr/>
          </p:nvSpPr>
          <p:spPr>
            <a:xfrm>
              <a:off x="10204991" y="57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2" name="矩形 1041"/>
            <p:cNvSpPr/>
            <p:nvPr/>
          </p:nvSpPr>
          <p:spPr>
            <a:xfrm>
              <a:off x="10384991" y="32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3" name="矩形 1042"/>
            <p:cNvSpPr/>
            <p:nvPr/>
          </p:nvSpPr>
          <p:spPr>
            <a:xfrm>
              <a:off x="10384991" y="33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4" name="矩形 1043"/>
            <p:cNvSpPr/>
            <p:nvPr/>
          </p:nvSpPr>
          <p:spPr>
            <a:xfrm>
              <a:off x="10384991" y="35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5" name="矩形 1044"/>
            <p:cNvSpPr/>
            <p:nvPr/>
          </p:nvSpPr>
          <p:spPr>
            <a:xfrm>
              <a:off x="10384991" y="37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6" name="矩形 1045"/>
            <p:cNvSpPr/>
            <p:nvPr/>
          </p:nvSpPr>
          <p:spPr>
            <a:xfrm>
              <a:off x="10384991" y="39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7" name="矩形 1046"/>
            <p:cNvSpPr/>
            <p:nvPr/>
          </p:nvSpPr>
          <p:spPr>
            <a:xfrm>
              <a:off x="10384991" y="4109699"/>
              <a:ext cx="180000" cy="180000"/>
            </a:xfrm>
            <a:prstGeom prst="rect">
              <a:avLst/>
            </a:prstGeom>
            <a:solidFill>
              <a:srgbClr val="DFDFD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8" name="矩形 1047"/>
            <p:cNvSpPr/>
            <p:nvPr/>
          </p:nvSpPr>
          <p:spPr>
            <a:xfrm>
              <a:off x="10384991" y="4289699"/>
              <a:ext cx="180000" cy="180000"/>
            </a:xfrm>
            <a:prstGeom prst="rect">
              <a:avLst/>
            </a:prstGeom>
            <a:solidFill>
              <a:srgbClr val="DFDFD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9" name="矩形 1048"/>
            <p:cNvSpPr/>
            <p:nvPr/>
          </p:nvSpPr>
          <p:spPr>
            <a:xfrm>
              <a:off x="10384991" y="4469699"/>
              <a:ext cx="180000" cy="180000"/>
            </a:xfrm>
            <a:prstGeom prst="rect">
              <a:avLst/>
            </a:prstGeom>
            <a:solidFill>
              <a:srgbClr val="DFDFD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0" name="矩形 1049"/>
            <p:cNvSpPr/>
            <p:nvPr/>
          </p:nvSpPr>
          <p:spPr>
            <a:xfrm>
              <a:off x="10384991" y="4649699"/>
              <a:ext cx="180000" cy="180000"/>
            </a:xfrm>
            <a:prstGeom prst="rect">
              <a:avLst/>
            </a:prstGeom>
            <a:solidFill>
              <a:srgbClr val="DFDFD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1" name="矩形 1050"/>
            <p:cNvSpPr/>
            <p:nvPr/>
          </p:nvSpPr>
          <p:spPr>
            <a:xfrm>
              <a:off x="10384991" y="4829699"/>
              <a:ext cx="180000" cy="180000"/>
            </a:xfrm>
            <a:prstGeom prst="rect">
              <a:avLst/>
            </a:prstGeom>
            <a:solidFill>
              <a:srgbClr val="DFDFD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2" name="矩形 1051"/>
            <p:cNvSpPr/>
            <p:nvPr/>
          </p:nvSpPr>
          <p:spPr>
            <a:xfrm>
              <a:off x="10384991" y="50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3" name="矩形 1052"/>
            <p:cNvSpPr/>
            <p:nvPr/>
          </p:nvSpPr>
          <p:spPr>
            <a:xfrm>
              <a:off x="10384991" y="51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4" name="矩形 1053"/>
            <p:cNvSpPr/>
            <p:nvPr/>
          </p:nvSpPr>
          <p:spPr>
            <a:xfrm>
              <a:off x="10384991" y="53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5" name="矩形 1054"/>
            <p:cNvSpPr/>
            <p:nvPr/>
          </p:nvSpPr>
          <p:spPr>
            <a:xfrm>
              <a:off x="10384991" y="55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6" name="矩形 1055"/>
            <p:cNvSpPr/>
            <p:nvPr/>
          </p:nvSpPr>
          <p:spPr>
            <a:xfrm>
              <a:off x="10384991" y="57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7" name="矩形 1056"/>
            <p:cNvSpPr/>
            <p:nvPr/>
          </p:nvSpPr>
          <p:spPr>
            <a:xfrm>
              <a:off x="10564991" y="32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8" name="矩形 1057"/>
            <p:cNvSpPr/>
            <p:nvPr/>
          </p:nvSpPr>
          <p:spPr>
            <a:xfrm>
              <a:off x="10564991" y="33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9" name="矩形 1058"/>
            <p:cNvSpPr/>
            <p:nvPr/>
          </p:nvSpPr>
          <p:spPr>
            <a:xfrm>
              <a:off x="10564991" y="35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0" name="矩形 1059"/>
            <p:cNvSpPr/>
            <p:nvPr/>
          </p:nvSpPr>
          <p:spPr>
            <a:xfrm>
              <a:off x="10564991" y="37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1" name="矩形 1060"/>
            <p:cNvSpPr/>
            <p:nvPr/>
          </p:nvSpPr>
          <p:spPr>
            <a:xfrm>
              <a:off x="10564991" y="39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2" name="矩形 1061"/>
            <p:cNvSpPr/>
            <p:nvPr/>
          </p:nvSpPr>
          <p:spPr>
            <a:xfrm>
              <a:off x="10564991" y="4109699"/>
              <a:ext cx="180000" cy="180000"/>
            </a:xfrm>
            <a:prstGeom prst="rect">
              <a:avLst/>
            </a:prstGeom>
            <a:solidFill>
              <a:srgbClr val="D8D8D8"/>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3" name="矩形 1062"/>
            <p:cNvSpPr/>
            <p:nvPr/>
          </p:nvSpPr>
          <p:spPr>
            <a:xfrm>
              <a:off x="10564991" y="4289699"/>
              <a:ext cx="180000" cy="180000"/>
            </a:xfrm>
            <a:prstGeom prst="rect">
              <a:avLst/>
            </a:prstGeom>
            <a:solidFill>
              <a:srgbClr val="D8D8D8"/>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4" name="矩形 1063"/>
            <p:cNvSpPr/>
            <p:nvPr/>
          </p:nvSpPr>
          <p:spPr>
            <a:xfrm>
              <a:off x="10564991" y="4469699"/>
              <a:ext cx="180000" cy="180000"/>
            </a:xfrm>
            <a:prstGeom prst="rect">
              <a:avLst/>
            </a:prstGeom>
            <a:solidFill>
              <a:srgbClr val="D8D8D8"/>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5" name="矩形 1064"/>
            <p:cNvSpPr/>
            <p:nvPr/>
          </p:nvSpPr>
          <p:spPr>
            <a:xfrm>
              <a:off x="10564991" y="4649699"/>
              <a:ext cx="180000" cy="180000"/>
            </a:xfrm>
            <a:prstGeom prst="rect">
              <a:avLst/>
            </a:prstGeom>
            <a:solidFill>
              <a:srgbClr val="D8D8D8"/>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6" name="矩形 1065"/>
            <p:cNvSpPr/>
            <p:nvPr/>
          </p:nvSpPr>
          <p:spPr>
            <a:xfrm>
              <a:off x="10564991" y="4829699"/>
              <a:ext cx="180000" cy="180000"/>
            </a:xfrm>
            <a:prstGeom prst="rect">
              <a:avLst/>
            </a:prstGeom>
            <a:solidFill>
              <a:srgbClr val="D8D8D8"/>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7" name="矩形 1066"/>
            <p:cNvSpPr/>
            <p:nvPr/>
          </p:nvSpPr>
          <p:spPr>
            <a:xfrm>
              <a:off x="10564991" y="500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8" name="矩形 1067"/>
            <p:cNvSpPr/>
            <p:nvPr/>
          </p:nvSpPr>
          <p:spPr>
            <a:xfrm>
              <a:off x="10564991" y="518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9" name="矩形 1068"/>
            <p:cNvSpPr/>
            <p:nvPr/>
          </p:nvSpPr>
          <p:spPr>
            <a:xfrm>
              <a:off x="10564991" y="536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0" name="矩形 1069"/>
            <p:cNvSpPr/>
            <p:nvPr/>
          </p:nvSpPr>
          <p:spPr>
            <a:xfrm>
              <a:off x="10564991" y="554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1" name="矩形 1070"/>
            <p:cNvSpPr/>
            <p:nvPr/>
          </p:nvSpPr>
          <p:spPr>
            <a:xfrm>
              <a:off x="10564991" y="5729699"/>
              <a:ext cx="180000" cy="18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2" name="矩形 1071"/>
            <p:cNvSpPr/>
            <p:nvPr/>
          </p:nvSpPr>
          <p:spPr>
            <a:xfrm>
              <a:off x="10744991" y="32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3" name="矩形 1072"/>
            <p:cNvSpPr/>
            <p:nvPr/>
          </p:nvSpPr>
          <p:spPr>
            <a:xfrm>
              <a:off x="10744991" y="33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4" name="矩形 1073"/>
            <p:cNvSpPr/>
            <p:nvPr/>
          </p:nvSpPr>
          <p:spPr>
            <a:xfrm>
              <a:off x="10744991" y="35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5" name="矩形 1074"/>
            <p:cNvSpPr/>
            <p:nvPr/>
          </p:nvSpPr>
          <p:spPr>
            <a:xfrm>
              <a:off x="10744991" y="37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6" name="矩形 1075"/>
            <p:cNvSpPr/>
            <p:nvPr/>
          </p:nvSpPr>
          <p:spPr>
            <a:xfrm>
              <a:off x="10744991" y="39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7" name="矩形 1076"/>
            <p:cNvSpPr/>
            <p:nvPr/>
          </p:nvSpPr>
          <p:spPr>
            <a:xfrm>
              <a:off x="10744991" y="41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8" name="矩形 1077"/>
            <p:cNvSpPr/>
            <p:nvPr/>
          </p:nvSpPr>
          <p:spPr>
            <a:xfrm>
              <a:off x="10744991" y="4289699"/>
              <a:ext cx="180000" cy="180000"/>
            </a:xfrm>
            <a:prstGeom prst="rect">
              <a:avLst/>
            </a:prstGeom>
            <a:solidFill>
              <a:srgbClr val="D1D1D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9" name="矩形 1078"/>
            <p:cNvSpPr/>
            <p:nvPr/>
          </p:nvSpPr>
          <p:spPr>
            <a:xfrm>
              <a:off x="10744991" y="4469699"/>
              <a:ext cx="180000" cy="180000"/>
            </a:xfrm>
            <a:prstGeom prst="rect">
              <a:avLst/>
            </a:prstGeom>
            <a:solidFill>
              <a:srgbClr val="D1D1D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0" name="矩形 1079"/>
            <p:cNvSpPr/>
            <p:nvPr/>
          </p:nvSpPr>
          <p:spPr>
            <a:xfrm>
              <a:off x="10744991" y="4649699"/>
              <a:ext cx="180000" cy="180000"/>
            </a:xfrm>
            <a:prstGeom prst="rect">
              <a:avLst/>
            </a:prstGeom>
            <a:solidFill>
              <a:srgbClr val="D1D1D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1" name="矩形 1080"/>
            <p:cNvSpPr/>
            <p:nvPr/>
          </p:nvSpPr>
          <p:spPr>
            <a:xfrm>
              <a:off x="10744991" y="48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2" name="矩形 1081"/>
            <p:cNvSpPr/>
            <p:nvPr/>
          </p:nvSpPr>
          <p:spPr>
            <a:xfrm>
              <a:off x="10744991" y="50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3" name="矩形 1082"/>
            <p:cNvSpPr/>
            <p:nvPr/>
          </p:nvSpPr>
          <p:spPr>
            <a:xfrm>
              <a:off x="10744991" y="51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4" name="矩形 1083"/>
            <p:cNvSpPr/>
            <p:nvPr/>
          </p:nvSpPr>
          <p:spPr>
            <a:xfrm>
              <a:off x="10744991" y="53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5" name="矩形 1084"/>
            <p:cNvSpPr/>
            <p:nvPr/>
          </p:nvSpPr>
          <p:spPr>
            <a:xfrm>
              <a:off x="10744991" y="55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6" name="矩形 1085"/>
            <p:cNvSpPr/>
            <p:nvPr/>
          </p:nvSpPr>
          <p:spPr>
            <a:xfrm>
              <a:off x="10744991" y="57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7" name="矩形 1086"/>
            <p:cNvSpPr/>
            <p:nvPr/>
          </p:nvSpPr>
          <p:spPr>
            <a:xfrm>
              <a:off x="10924991" y="32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8" name="矩形 1087"/>
            <p:cNvSpPr/>
            <p:nvPr/>
          </p:nvSpPr>
          <p:spPr>
            <a:xfrm>
              <a:off x="10924991" y="33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9" name="矩形 1088"/>
            <p:cNvSpPr/>
            <p:nvPr/>
          </p:nvSpPr>
          <p:spPr>
            <a:xfrm>
              <a:off x="10924991" y="35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0" name="矩形 1089"/>
            <p:cNvSpPr/>
            <p:nvPr/>
          </p:nvSpPr>
          <p:spPr>
            <a:xfrm>
              <a:off x="10924991" y="37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1" name="矩形 1090"/>
            <p:cNvSpPr/>
            <p:nvPr/>
          </p:nvSpPr>
          <p:spPr>
            <a:xfrm>
              <a:off x="10924991" y="39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2" name="矩形 1091"/>
            <p:cNvSpPr/>
            <p:nvPr/>
          </p:nvSpPr>
          <p:spPr>
            <a:xfrm>
              <a:off x="10924991" y="41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3" name="矩形 1092"/>
            <p:cNvSpPr/>
            <p:nvPr/>
          </p:nvSpPr>
          <p:spPr>
            <a:xfrm>
              <a:off x="10924991" y="42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4" name="矩形 1093"/>
            <p:cNvSpPr/>
            <p:nvPr/>
          </p:nvSpPr>
          <p:spPr>
            <a:xfrm>
              <a:off x="10924991" y="44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5" name="矩形 1094"/>
            <p:cNvSpPr/>
            <p:nvPr/>
          </p:nvSpPr>
          <p:spPr>
            <a:xfrm>
              <a:off x="10924991" y="46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6" name="矩形 1095"/>
            <p:cNvSpPr/>
            <p:nvPr/>
          </p:nvSpPr>
          <p:spPr>
            <a:xfrm>
              <a:off x="10924991" y="48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7" name="矩形 1096"/>
            <p:cNvSpPr/>
            <p:nvPr/>
          </p:nvSpPr>
          <p:spPr>
            <a:xfrm>
              <a:off x="10924991" y="50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8" name="矩形 1097"/>
            <p:cNvSpPr/>
            <p:nvPr/>
          </p:nvSpPr>
          <p:spPr>
            <a:xfrm>
              <a:off x="10924991" y="51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9" name="矩形 1098"/>
            <p:cNvSpPr/>
            <p:nvPr/>
          </p:nvSpPr>
          <p:spPr>
            <a:xfrm>
              <a:off x="10924991" y="53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0" name="矩形 1099"/>
            <p:cNvSpPr/>
            <p:nvPr/>
          </p:nvSpPr>
          <p:spPr>
            <a:xfrm>
              <a:off x="10924991" y="55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1" name="矩形 1100"/>
            <p:cNvSpPr/>
            <p:nvPr/>
          </p:nvSpPr>
          <p:spPr>
            <a:xfrm>
              <a:off x="10924991" y="57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2" name="矩形 1101"/>
            <p:cNvSpPr/>
            <p:nvPr/>
          </p:nvSpPr>
          <p:spPr>
            <a:xfrm>
              <a:off x="11104991" y="32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3" name="矩形 1102"/>
            <p:cNvSpPr/>
            <p:nvPr/>
          </p:nvSpPr>
          <p:spPr>
            <a:xfrm>
              <a:off x="11104991" y="33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4" name="矩形 1103"/>
            <p:cNvSpPr/>
            <p:nvPr/>
          </p:nvSpPr>
          <p:spPr>
            <a:xfrm>
              <a:off x="11104991" y="35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5" name="矩形 1104"/>
            <p:cNvSpPr/>
            <p:nvPr/>
          </p:nvSpPr>
          <p:spPr>
            <a:xfrm>
              <a:off x="11104991" y="37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6" name="矩形 1105"/>
            <p:cNvSpPr/>
            <p:nvPr/>
          </p:nvSpPr>
          <p:spPr>
            <a:xfrm>
              <a:off x="11104991" y="39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7" name="矩形 1106"/>
            <p:cNvSpPr/>
            <p:nvPr/>
          </p:nvSpPr>
          <p:spPr>
            <a:xfrm>
              <a:off x="11104991" y="41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8" name="矩形 1107"/>
            <p:cNvSpPr/>
            <p:nvPr/>
          </p:nvSpPr>
          <p:spPr>
            <a:xfrm>
              <a:off x="11104991" y="42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9" name="矩形 1108"/>
            <p:cNvSpPr/>
            <p:nvPr/>
          </p:nvSpPr>
          <p:spPr>
            <a:xfrm>
              <a:off x="11104991" y="44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0" name="矩形 1109"/>
            <p:cNvSpPr/>
            <p:nvPr/>
          </p:nvSpPr>
          <p:spPr>
            <a:xfrm>
              <a:off x="11104991" y="46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1" name="矩形 1110"/>
            <p:cNvSpPr/>
            <p:nvPr/>
          </p:nvSpPr>
          <p:spPr>
            <a:xfrm>
              <a:off x="11104991" y="48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2" name="矩形 1111"/>
            <p:cNvSpPr/>
            <p:nvPr/>
          </p:nvSpPr>
          <p:spPr>
            <a:xfrm>
              <a:off x="11104991" y="50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3" name="矩形 1112"/>
            <p:cNvSpPr/>
            <p:nvPr/>
          </p:nvSpPr>
          <p:spPr>
            <a:xfrm>
              <a:off x="11104991" y="51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4" name="矩形 1113"/>
            <p:cNvSpPr/>
            <p:nvPr/>
          </p:nvSpPr>
          <p:spPr>
            <a:xfrm>
              <a:off x="11104991" y="53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5" name="矩形 1114"/>
            <p:cNvSpPr/>
            <p:nvPr/>
          </p:nvSpPr>
          <p:spPr>
            <a:xfrm>
              <a:off x="11104991" y="55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6" name="矩形 1115"/>
            <p:cNvSpPr/>
            <p:nvPr/>
          </p:nvSpPr>
          <p:spPr>
            <a:xfrm>
              <a:off x="11104991" y="57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7" name="矩形 1116"/>
            <p:cNvSpPr/>
            <p:nvPr/>
          </p:nvSpPr>
          <p:spPr>
            <a:xfrm>
              <a:off x="11284991" y="32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8" name="矩形 1117"/>
            <p:cNvSpPr/>
            <p:nvPr/>
          </p:nvSpPr>
          <p:spPr>
            <a:xfrm>
              <a:off x="11284991" y="33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9" name="矩形 1118"/>
            <p:cNvSpPr/>
            <p:nvPr/>
          </p:nvSpPr>
          <p:spPr>
            <a:xfrm>
              <a:off x="11284991" y="35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0" name="矩形 1119"/>
            <p:cNvSpPr/>
            <p:nvPr/>
          </p:nvSpPr>
          <p:spPr>
            <a:xfrm>
              <a:off x="11284991" y="37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1" name="矩形 1120"/>
            <p:cNvSpPr/>
            <p:nvPr/>
          </p:nvSpPr>
          <p:spPr>
            <a:xfrm>
              <a:off x="11284991" y="39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2" name="矩形 1121"/>
            <p:cNvSpPr/>
            <p:nvPr/>
          </p:nvSpPr>
          <p:spPr>
            <a:xfrm>
              <a:off x="11284991" y="41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3" name="矩形 1122"/>
            <p:cNvSpPr/>
            <p:nvPr/>
          </p:nvSpPr>
          <p:spPr>
            <a:xfrm>
              <a:off x="11284991" y="42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4" name="矩形 1123"/>
            <p:cNvSpPr/>
            <p:nvPr/>
          </p:nvSpPr>
          <p:spPr>
            <a:xfrm>
              <a:off x="11284991" y="44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5" name="矩形 1124"/>
            <p:cNvSpPr/>
            <p:nvPr/>
          </p:nvSpPr>
          <p:spPr>
            <a:xfrm>
              <a:off x="11284991" y="46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6" name="矩形 1125"/>
            <p:cNvSpPr/>
            <p:nvPr/>
          </p:nvSpPr>
          <p:spPr>
            <a:xfrm>
              <a:off x="11284991" y="48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7" name="矩形 1126"/>
            <p:cNvSpPr/>
            <p:nvPr/>
          </p:nvSpPr>
          <p:spPr>
            <a:xfrm>
              <a:off x="11284991" y="50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8" name="矩形 1127"/>
            <p:cNvSpPr/>
            <p:nvPr/>
          </p:nvSpPr>
          <p:spPr>
            <a:xfrm>
              <a:off x="11284991" y="51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9" name="矩形 1128"/>
            <p:cNvSpPr/>
            <p:nvPr/>
          </p:nvSpPr>
          <p:spPr>
            <a:xfrm>
              <a:off x="11284991" y="53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0" name="矩形 1129"/>
            <p:cNvSpPr/>
            <p:nvPr/>
          </p:nvSpPr>
          <p:spPr>
            <a:xfrm>
              <a:off x="11284991" y="55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1" name="矩形 1130"/>
            <p:cNvSpPr/>
            <p:nvPr/>
          </p:nvSpPr>
          <p:spPr>
            <a:xfrm>
              <a:off x="11284991" y="57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2" name="矩形 1131"/>
            <p:cNvSpPr/>
            <p:nvPr/>
          </p:nvSpPr>
          <p:spPr>
            <a:xfrm>
              <a:off x="11464991" y="32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3" name="矩形 1132"/>
            <p:cNvSpPr/>
            <p:nvPr/>
          </p:nvSpPr>
          <p:spPr>
            <a:xfrm>
              <a:off x="11464991" y="33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4" name="矩形 1133"/>
            <p:cNvSpPr/>
            <p:nvPr/>
          </p:nvSpPr>
          <p:spPr>
            <a:xfrm>
              <a:off x="11464991" y="35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5" name="矩形 1134"/>
            <p:cNvSpPr/>
            <p:nvPr/>
          </p:nvSpPr>
          <p:spPr>
            <a:xfrm>
              <a:off x="11464991" y="37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6" name="矩形 1135"/>
            <p:cNvSpPr/>
            <p:nvPr/>
          </p:nvSpPr>
          <p:spPr>
            <a:xfrm>
              <a:off x="11464991" y="39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7" name="矩形 1136"/>
            <p:cNvSpPr/>
            <p:nvPr/>
          </p:nvSpPr>
          <p:spPr>
            <a:xfrm>
              <a:off x="11464991" y="41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8" name="矩形 1137"/>
            <p:cNvSpPr/>
            <p:nvPr/>
          </p:nvSpPr>
          <p:spPr>
            <a:xfrm>
              <a:off x="11464991" y="42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9" name="矩形 1138"/>
            <p:cNvSpPr/>
            <p:nvPr/>
          </p:nvSpPr>
          <p:spPr>
            <a:xfrm>
              <a:off x="11464991" y="44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0" name="矩形 1139"/>
            <p:cNvSpPr/>
            <p:nvPr/>
          </p:nvSpPr>
          <p:spPr>
            <a:xfrm>
              <a:off x="11464991" y="46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1" name="矩形 1140"/>
            <p:cNvSpPr/>
            <p:nvPr/>
          </p:nvSpPr>
          <p:spPr>
            <a:xfrm>
              <a:off x="11464991" y="48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2" name="矩形 1141"/>
            <p:cNvSpPr/>
            <p:nvPr/>
          </p:nvSpPr>
          <p:spPr>
            <a:xfrm>
              <a:off x="11464991" y="50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3" name="矩形 1142"/>
            <p:cNvSpPr/>
            <p:nvPr/>
          </p:nvSpPr>
          <p:spPr>
            <a:xfrm>
              <a:off x="11464991" y="51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4" name="矩形 1143"/>
            <p:cNvSpPr/>
            <p:nvPr/>
          </p:nvSpPr>
          <p:spPr>
            <a:xfrm>
              <a:off x="11464991" y="53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5" name="矩形 1144"/>
            <p:cNvSpPr/>
            <p:nvPr/>
          </p:nvSpPr>
          <p:spPr>
            <a:xfrm>
              <a:off x="11464991" y="55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6" name="矩形 1145"/>
            <p:cNvSpPr/>
            <p:nvPr/>
          </p:nvSpPr>
          <p:spPr>
            <a:xfrm>
              <a:off x="11464991" y="57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7" name="矩形 1146"/>
            <p:cNvSpPr/>
            <p:nvPr/>
          </p:nvSpPr>
          <p:spPr>
            <a:xfrm>
              <a:off x="11644991" y="32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8" name="矩形 1147"/>
            <p:cNvSpPr/>
            <p:nvPr/>
          </p:nvSpPr>
          <p:spPr>
            <a:xfrm>
              <a:off x="11644991" y="33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9" name="矩形 1148"/>
            <p:cNvSpPr/>
            <p:nvPr/>
          </p:nvSpPr>
          <p:spPr>
            <a:xfrm>
              <a:off x="11644991" y="35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0" name="矩形 1149"/>
            <p:cNvSpPr/>
            <p:nvPr/>
          </p:nvSpPr>
          <p:spPr>
            <a:xfrm>
              <a:off x="11644991" y="37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1" name="矩形 1150"/>
            <p:cNvSpPr/>
            <p:nvPr/>
          </p:nvSpPr>
          <p:spPr>
            <a:xfrm>
              <a:off x="11644991" y="39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2" name="矩形 1151"/>
            <p:cNvSpPr/>
            <p:nvPr/>
          </p:nvSpPr>
          <p:spPr>
            <a:xfrm>
              <a:off x="11644991" y="41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3" name="矩形 1152"/>
            <p:cNvSpPr/>
            <p:nvPr/>
          </p:nvSpPr>
          <p:spPr>
            <a:xfrm>
              <a:off x="11644991" y="42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4" name="矩形 1153"/>
            <p:cNvSpPr/>
            <p:nvPr/>
          </p:nvSpPr>
          <p:spPr>
            <a:xfrm>
              <a:off x="11644991" y="44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5" name="矩形 1154"/>
            <p:cNvSpPr/>
            <p:nvPr/>
          </p:nvSpPr>
          <p:spPr>
            <a:xfrm>
              <a:off x="11644991" y="46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6" name="矩形 1155"/>
            <p:cNvSpPr/>
            <p:nvPr/>
          </p:nvSpPr>
          <p:spPr>
            <a:xfrm>
              <a:off x="11644991" y="48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7" name="矩形 1156"/>
            <p:cNvSpPr/>
            <p:nvPr/>
          </p:nvSpPr>
          <p:spPr>
            <a:xfrm>
              <a:off x="11644991" y="500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8" name="矩形 1157"/>
            <p:cNvSpPr/>
            <p:nvPr/>
          </p:nvSpPr>
          <p:spPr>
            <a:xfrm>
              <a:off x="11644991" y="518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9" name="矩形 1158"/>
            <p:cNvSpPr/>
            <p:nvPr/>
          </p:nvSpPr>
          <p:spPr>
            <a:xfrm>
              <a:off x="11644991" y="536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0" name="矩形 1159"/>
            <p:cNvSpPr/>
            <p:nvPr/>
          </p:nvSpPr>
          <p:spPr>
            <a:xfrm>
              <a:off x="11644991" y="554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1" name="矩形 1160"/>
            <p:cNvSpPr/>
            <p:nvPr/>
          </p:nvSpPr>
          <p:spPr>
            <a:xfrm>
              <a:off x="11644991" y="5729699"/>
              <a:ext cx="180000" cy="18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62" name="向右箭號 1161"/>
          <p:cNvSpPr/>
          <p:nvPr/>
        </p:nvSpPr>
        <p:spPr>
          <a:xfrm>
            <a:off x="8290538" y="4447122"/>
            <a:ext cx="692191" cy="444500"/>
          </a:xfrm>
          <a:prstGeom prst="rightArrow">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a:xfrm>
            <a:off x="838200" y="225425"/>
            <a:ext cx="10515600" cy="790575"/>
          </a:xfrm>
        </p:spPr>
        <p:txBody>
          <a:bodyPr/>
          <a:lstStyle/>
          <a:p>
            <a:r>
              <a:rPr lang="en-US" altLang="zh-TW" b="1" dirty="0" smtClean="0">
                <a:solidFill>
                  <a:srgbClr val="7030A0"/>
                </a:solidFill>
                <a:latin typeface="Roboto" panose="02000000000000000000" pitchFamily="2" charset="0"/>
                <a:ea typeface="Roboto" panose="02000000000000000000" pitchFamily="2" charset="0"/>
              </a:rPr>
              <a:t>Joint Bilateral Filtering </a:t>
            </a:r>
            <a:r>
              <a:rPr lang="en-US" altLang="zh-TW" b="1" i="1" dirty="0" smtClean="0">
                <a:solidFill>
                  <a:srgbClr val="7030A0"/>
                </a:solidFill>
                <a:latin typeface="Roboto" panose="02000000000000000000" pitchFamily="2" charset="0"/>
                <a:ea typeface="Roboto" panose="02000000000000000000" pitchFamily="2" charset="0"/>
              </a:rPr>
              <a:t>[Kopf et al. 2007]</a:t>
            </a:r>
            <a:endParaRPr lang="zh-TW" altLang="en-US" b="1" i="1" dirty="0">
              <a:solidFill>
                <a:srgbClr val="7030A0"/>
              </a:solidFill>
              <a:latin typeface="Roboto" panose="02000000000000000000" pitchFamily="2" charset="0"/>
            </a:endParaRPr>
          </a:p>
        </p:txBody>
      </p:sp>
      <p:sp>
        <p:nvSpPr>
          <p:cNvPr id="1163" name="矩形 1162"/>
          <p:cNvSpPr/>
          <p:nvPr/>
        </p:nvSpPr>
        <p:spPr>
          <a:xfrm>
            <a:off x="271905" y="2932697"/>
            <a:ext cx="7869704" cy="3069269"/>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4" name="文字方塊 1163"/>
          <p:cNvSpPr txBox="1"/>
          <p:nvPr/>
        </p:nvSpPr>
        <p:spPr>
          <a:xfrm>
            <a:off x="2994726" y="5919007"/>
            <a:ext cx="2424062" cy="461665"/>
          </a:xfrm>
          <a:prstGeom prst="rect">
            <a:avLst/>
          </a:prstGeom>
          <a:noFill/>
        </p:spPr>
        <p:txBody>
          <a:bodyPr wrap="non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High Parallelism</a:t>
            </a:r>
            <a:endParaRPr lang="zh-TW" altLang="en-US" sz="2400" dirty="0">
              <a:solidFill>
                <a:schemeClr val="accent1">
                  <a:lumMod val="75000"/>
                </a:schemeClr>
              </a:solidFill>
              <a:latin typeface="Roboto" panose="02000000000000000000" pitchFamily="2" charset="0"/>
              <a:cs typeface="Tahoma" panose="020B0604030504040204" pitchFamily="34" charset="0"/>
            </a:endParaRPr>
          </a:p>
        </p:txBody>
      </p:sp>
      <p:grpSp>
        <p:nvGrpSpPr>
          <p:cNvPr id="1623" name="群組 1622"/>
          <p:cNvGrpSpPr/>
          <p:nvPr/>
        </p:nvGrpSpPr>
        <p:grpSpPr>
          <a:xfrm>
            <a:off x="380219" y="3023759"/>
            <a:ext cx="2700000" cy="2700000"/>
            <a:chOff x="380219" y="3105093"/>
            <a:chExt cx="2700000" cy="2700000"/>
          </a:xfrm>
        </p:grpSpPr>
        <p:grpSp>
          <p:nvGrpSpPr>
            <p:cNvPr id="1624" name="群組 1623"/>
            <p:cNvGrpSpPr/>
            <p:nvPr/>
          </p:nvGrpSpPr>
          <p:grpSpPr>
            <a:xfrm>
              <a:off x="380219" y="3105093"/>
              <a:ext cx="2700000" cy="2700000"/>
              <a:chOff x="379733" y="701396"/>
              <a:chExt cx="5400000" cy="5400000"/>
            </a:xfrm>
          </p:grpSpPr>
          <p:sp>
            <p:nvSpPr>
              <p:cNvPr id="1627" name="矩形 1626"/>
              <p:cNvSpPr/>
              <p:nvPr/>
            </p:nvSpPr>
            <p:spPr>
              <a:xfrm>
                <a:off x="37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8" name="矩形 1627"/>
              <p:cNvSpPr/>
              <p:nvPr/>
            </p:nvSpPr>
            <p:spPr>
              <a:xfrm>
                <a:off x="37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9" name="矩形 1628"/>
              <p:cNvSpPr/>
              <p:nvPr/>
            </p:nvSpPr>
            <p:spPr>
              <a:xfrm>
                <a:off x="37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0" name="矩形 1629"/>
              <p:cNvSpPr/>
              <p:nvPr/>
            </p:nvSpPr>
            <p:spPr>
              <a:xfrm>
                <a:off x="37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1" name="矩形 1630"/>
              <p:cNvSpPr/>
              <p:nvPr/>
            </p:nvSpPr>
            <p:spPr>
              <a:xfrm>
                <a:off x="37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2" name="矩形 1631"/>
              <p:cNvSpPr/>
              <p:nvPr/>
            </p:nvSpPr>
            <p:spPr>
              <a:xfrm>
                <a:off x="37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3" name="矩形 1632"/>
              <p:cNvSpPr/>
              <p:nvPr/>
            </p:nvSpPr>
            <p:spPr>
              <a:xfrm>
                <a:off x="37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4" name="矩形 1633"/>
              <p:cNvSpPr/>
              <p:nvPr/>
            </p:nvSpPr>
            <p:spPr>
              <a:xfrm>
                <a:off x="37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5" name="矩形 1634"/>
              <p:cNvSpPr/>
              <p:nvPr/>
            </p:nvSpPr>
            <p:spPr>
              <a:xfrm>
                <a:off x="37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6" name="矩形 1635"/>
              <p:cNvSpPr/>
              <p:nvPr/>
            </p:nvSpPr>
            <p:spPr>
              <a:xfrm>
                <a:off x="37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7" name="矩形 1636"/>
              <p:cNvSpPr/>
              <p:nvPr/>
            </p:nvSpPr>
            <p:spPr>
              <a:xfrm>
                <a:off x="37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8" name="矩形 1637"/>
              <p:cNvSpPr/>
              <p:nvPr/>
            </p:nvSpPr>
            <p:spPr>
              <a:xfrm>
                <a:off x="37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9" name="矩形 1638"/>
              <p:cNvSpPr/>
              <p:nvPr/>
            </p:nvSpPr>
            <p:spPr>
              <a:xfrm>
                <a:off x="37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0" name="矩形 1639"/>
              <p:cNvSpPr/>
              <p:nvPr/>
            </p:nvSpPr>
            <p:spPr>
              <a:xfrm>
                <a:off x="37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1" name="矩形 1640"/>
              <p:cNvSpPr/>
              <p:nvPr/>
            </p:nvSpPr>
            <p:spPr>
              <a:xfrm>
                <a:off x="37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2" name="矩形 1641"/>
              <p:cNvSpPr/>
              <p:nvPr/>
            </p:nvSpPr>
            <p:spPr>
              <a:xfrm>
                <a:off x="73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3" name="矩形 1642"/>
              <p:cNvSpPr/>
              <p:nvPr/>
            </p:nvSpPr>
            <p:spPr>
              <a:xfrm>
                <a:off x="73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4" name="矩形 1643"/>
              <p:cNvSpPr/>
              <p:nvPr/>
            </p:nvSpPr>
            <p:spPr>
              <a:xfrm>
                <a:off x="73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5" name="矩形 1644"/>
              <p:cNvSpPr/>
              <p:nvPr/>
            </p:nvSpPr>
            <p:spPr>
              <a:xfrm>
                <a:off x="73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6" name="矩形 1645"/>
              <p:cNvSpPr/>
              <p:nvPr/>
            </p:nvSpPr>
            <p:spPr>
              <a:xfrm>
                <a:off x="73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7" name="矩形 1646"/>
              <p:cNvSpPr/>
              <p:nvPr/>
            </p:nvSpPr>
            <p:spPr>
              <a:xfrm>
                <a:off x="73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8" name="矩形 1647"/>
              <p:cNvSpPr/>
              <p:nvPr/>
            </p:nvSpPr>
            <p:spPr>
              <a:xfrm>
                <a:off x="73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9" name="矩形 1648"/>
              <p:cNvSpPr/>
              <p:nvPr/>
            </p:nvSpPr>
            <p:spPr>
              <a:xfrm>
                <a:off x="73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0" name="矩形 1649"/>
              <p:cNvSpPr/>
              <p:nvPr/>
            </p:nvSpPr>
            <p:spPr>
              <a:xfrm>
                <a:off x="73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1" name="矩形 1650"/>
              <p:cNvSpPr/>
              <p:nvPr/>
            </p:nvSpPr>
            <p:spPr>
              <a:xfrm>
                <a:off x="73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2" name="矩形 1651"/>
              <p:cNvSpPr/>
              <p:nvPr/>
            </p:nvSpPr>
            <p:spPr>
              <a:xfrm>
                <a:off x="73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3" name="矩形 1652"/>
              <p:cNvSpPr/>
              <p:nvPr/>
            </p:nvSpPr>
            <p:spPr>
              <a:xfrm>
                <a:off x="73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4" name="矩形 1653"/>
              <p:cNvSpPr/>
              <p:nvPr/>
            </p:nvSpPr>
            <p:spPr>
              <a:xfrm>
                <a:off x="73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5" name="矩形 1654"/>
              <p:cNvSpPr/>
              <p:nvPr/>
            </p:nvSpPr>
            <p:spPr>
              <a:xfrm>
                <a:off x="73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6" name="矩形 1655"/>
              <p:cNvSpPr/>
              <p:nvPr/>
            </p:nvSpPr>
            <p:spPr>
              <a:xfrm>
                <a:off x="73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7" name="矩形 1656"/>
              <p:cNvSpPr/>
              <p:nvPr/>
            </p:nvSpPr>
            <p:spPr>
              <a:xfrm>
                <a:off x="109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8" name="矩形 1657"/>
              <p:cNvSpPr/>
              <p:nvPr/>
            </p:nvSpPr>
            <p:spPr>
              <a:xfrm>
                <a:off x="109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9" name="矩形 1658"/>
              <p:cNvSpPr/>
              <p:nvPr/>
            </p:nvSpPr>
            <p:spPr>
              <a:xfrm>
                <a:off x="109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0" name="矩形 1659"/>
              <p:cNvSpPr/>
              <p:nvPr/>
            </p:nvSpPr>
            <p:spPr>
              <a:xfrm>
                <a:off x="109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1" name="矩形 1660"/>
              <p:cNvSpPr/>
              <p:nvPr/>
            </p:nvSpPr>
            <p:spPr>
              <a:xfrm>
                <a:off x="109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2" name="矩形 1661"/>
              <p:cNvSpPr/>
              <p:nvPr/>
            </p:nvSpPr>
            <p:spPr>
              <a:xfrm>
                <a:off x="109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3" name="矩形 1662"/>
              <p:cNvSpPr/>
              <p:nvPr/>
            </p:nvSpPr>
            <p:spPr>
              <a:xfrm>
                <a:off x="109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4" name="矩形 1663"/>
              <p:cNvSpPr/>
              <p:nvPr/>
            </p:nvSpPr>
            <p:spPr>
              <a:xfrm>
                <a:off x="109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5" name="矩形 1664"/>
              <p:cNvSpPr/>
              <p:nvPr/>
            </p:nvSpPr>
            <p:spPr>
              <a:xfrm>
                <a:off x="109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6" name="矩形 1665"/>
              <p:cNvSpPr/>
              <p:nvPr/>
            </p:nvSpPr>
            <p:spPr>
              <a:xfrm>
                <a:off x="109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7" name="矩形 1666"/>
              <p:cNvSpPr/>
              <p:nvPr/>
            </p:nvSpPr>
            <p:spPr>
              <a:xfrm>
                <a:off x="109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8" name="矩形 1667"/>
              <p:cNvSpPr/>
              <p:nvPr/>
            </p:nvSpPr>
            <p:spPr>
              <a:xfrm>
                <a:off x="109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9" name="矩形 1668"/>
              <p:cNvSpPr/>
              <p:nvPr/>
            </p:nvSpPr>
            <p:spPr>
              <a:xfrm>
                <a:off x="109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0" name="矩形 1669"/>
              <p:cNvSpPr/>
              <p:nvPr/>
            </p:nvSpPr>
            <p:spPr>
              <a:xfrm>
                <a:off x="109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1" name="矩形 1670"/>
              <p:cNvSpPr/>
              <p:nvPr/>
            </p:nvSpPr>
            <p:spPr>
              <a:xfrm>
                <a:off x="109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2" name="矩形 1671"/>
              <p:cNvSpPr/>
              <p:nvPr/>
            </p:nvSpPr>
            <p:spPr>
              <a:xfrm>
                <a:off x="145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3" name="矩形 1672"/>
              <p:cNvSpPr/>
              <p:nvPr/>
            </p:nvSpPr>
            <p:spPr>
              <a:xfrm>
                <a:off x="145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4" name="矩形 1673"/>
              <p:cNvSpPr/>
              <p:nvPr/>
            </p:nvSpPr>
            <p:spPr>
              <a:xfrm>
                <a:off x="145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5" name="矩形 1674"/>
              <p:cNvSpPr/>
              <p:nvPr/>
            </p:nvSpPr>
            <p:spPr>
              <a:xfrm>
                <a:off x="145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6" name="矩形 1675"/>
              <p:cNvSpPr/>
              <p:nvPr/>
            </p:nvSpPr>
            <p:spPr>
              <a:xfrm>
                <a:off x="145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7" name="矩形 1676"/>
              <p:cNvSpPr/>
              <p:nvPr/>
            </p:nvSpPr>
            <p:spPr>
              <a:xfrm>
                <a:off x="145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8" name="矩形 1677"/>
              <p:cNvSpPr/>
              <p:nvPr/>
            </p:nvSpPr>
            <p:spPr>
              <a:xfrm>
                <a:off x="145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9" name="矩形 1678"/>
              <p:cNvSpPr/>
              <p:nvPr/>
            </p:nvSpPr>
            <p:spPr>
              <a:xfrm>
                <a:off x="145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0" name="矩形 1679"/>
              <p:cNvSpPr/>
              <p:nvPr/>
            </p:nvSpPr>
            <p:spPr>
              <a:xfrm>
                <a:off x="145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1" name="矩形 1680"/>
              <p:cNvSpPr/>
              <p:nvPr/>
            </p:nvSpPr>
            <p:spPr>
              <a:xfrm>
                <a:off x="145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2" name="矩形 1681"/>
              <p:cNvSpPr/>
              <p:nvPr/>
            </p:nvSpPr>
            <p:spPr>
              <a:xfrm>
                <a:off x="145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3" name="矩形 1682"/>
              <p:cNvSpPr/>
              <p:nvPr/>
            </p:nvSpPr>
            <p:spPr>
              <a:xfrm>
                <a:off x="145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4" name="矩形 1683"/>
              <p:cNvSpPr/>
              <p:nvPr/>
            </p:nvSpPr>
            <p:spPr>
              <a:xfrm>
                <a:off x="145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5" name="矩形 1684"/>
              <p:cNvSpPr/>
              <p:nvPr/>
            </p:nvSpPr>
            <p:spPr>
              <a:xfrm>
                <a:off x="145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6" name="矩形 1685"/>
              <p:cNvSpPr/>
              <p:nvPr/>
            </p:nvSpPr>
            <p:spPr>
              <a:xfrm>
                <a:off x="145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7" name="矩形 1686"/>
              <p:cNvSpPr/>
              <p:nvPr/>
            </p:nvSpPr>
            <p:spPr>
              <a:xfrm>
                <a:off x="181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8" name="矩形 1687"/>
              <p:cNvSpPr/>
              <p:nvPr/>
            </p:nvSpPr>
            <p:spPr>
              <a:xfrm>
                <a:off x="181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9" name="矩形 1688"/>
              <p:cNvSpPr/>
              <p:nvPr/>
            </p:nvSpPr>
            <p:spPr>
              <a:xfrm>
                <a:off x="181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0" name="矩形 1689"/>
              <p:cNvSpPr/>
              <p:nvPr/>
            </p:nvSpPr>
            <p:spPr>
              <a:xfrm>
                <a:off x="181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1" name="矩形 1690"/>
              <p:cNvSpPr/>
              <p:nvPr/>
            </p:nvSpPr>
            <p:spPr>
              <a:xfrm>
                <a:off x="181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2" name="矩形 1691"/>
              <p:cNvSpPr/>
              <p:nvPr/>
            </p:nvSpPr>
            <p:spPr>
              <a:xfrm>
                <a:off x="181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3" name="矩形 1692"/>
              <p:cNvSpPr/>
              <p:nvPr/>
            </p:nvSpPr>
            <p:spPr>
              <a:xfrm>
                <a:off x="181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4" name="矩形 1693"/>
              <p:cNvSpPr/>
              <p:nvPr/>
            </p:nvSpPr>
            <p:spPr>
              <a:xfrm>
                <a:off x="181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5" name="矩形 1694"/>
              <p:cNvSpPr/>
              <p:nvPr/>
            </p:nvSpPr>
            <p:spPr>
              <a:xfrm>
                <a:off x="181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6" name="矩形 1695"/>
              <p:cNvSpPr/>
              <p:nvPr/>
            </p:nvSpPr>
            <p:spPr>
              <a:xfrm>
                <a:off x="181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7" name="矩形 1696"/>
              <p:cNvSpPr/>
              <p:nvPr/>
            </p:nvSpPr>
            <p:spPr>
              <a:xfrm>
                <a:off x="181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8" name="矩形 1697"/>
              <p:cNvSpPr/>
              <p:nvPr/>
            </p:nvSpPr>
            <p:spPr>
              <a:xfrm>
                <a:off x="181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9" name="矩形 1698"/>
              <p:cNvSpPr/>
              <p:nvPr/>
            </p:nvSpPr>
            <p:spPr>
              <a:xfrm>
                <a:off x="181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0" name="矩形 1699"/>
              <p:cNvSpPr/>
              <p:nvPr/>
            </p:nvSpPr>
            <p:spPr>
              <a:xfrm>
                <a:off x="181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1" name="矩形 1700"/>
              <p:cNvSpPr/>
              <p:nvPr/>
            </p:nvSpPr>
            <p:spPr>
              <a:xfrm>
                <a:off x="181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2" name="矩形 1701"/>
              <p:cNvSpPr/>
              <p:nvPr/>
            </p:nvSpPr>
            <p:spPr>
              <a:xfrm>
                <a:off x="217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3" name="矩形 1702"/>
              <p:cNvSpPr/>
              <p:nvPr/>
            </p:nvSpPr>
            <p:spPr>
              <a:xfrm>
                <a:off x="217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4" name="矩形 1703"/>
              <p:cNvSpPr/>
              <p:nvPr/>
            </p:nvSpPr>
            <p:spPr>
              <a:xfrm>
                <a:off x="217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5" name="矩形 1704"/>
              <p:cNvSpPr/>
              <p:nvPr/>
            </p:nvSpPr>
            <p:spPr>
              <a:xfrm>
                <a:off x="217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6" name="矩形 1705"/>
              <p:cNvSpPr/>
              <p:nvPr/>
            </p:nvSpPr>
            <p:spPr>
              <a:xfrm>
                <a:off x="217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7" name="矩形 1706"/>
              <p:cNvSpPr/>
              <p:nvPr/>
            </p:nvSpPr>
            <p:spPr>
              <a:xfrm>
                <a:off x="217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8" name="矩形 1707"/>
              <p:cNvSpPr/>
              <p:nvPr/>
            </p:nvSpPr>
            <p:spPr>
              <a:xfrm>
                <a:off x="217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9" name="矩形 1708"/>
              <p:cNvSpPr/>
              <p:nvPr/>
            </p:nvSpPr>
            <p:spPr>
              <a:xfrm>
                <a:off x="217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0" name="矩形 1709"/>
              <p:cNvSpPr/>
              <p:nvPr/>
            </p:nvSpPr>
            <p:spPr>
              <a:xfrm>
                <a:off x="217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1" name="矩形 1710"/>
              <p:cNvSpPr/>
              <p:nvPr/>
            </p:nvSpPr>
            <p:spPr>
              <a:xfrm>
                <a:off x="217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2" name="矩形 1711"/>
              <p:cNvSpPr/>
              <p:nvPr/>
            </p:nvSpPr>
            <p:spPr>
              <a:xfrm>
                <a:off x="217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3" name="矩形 1712"/>
              <p:cNvSpPr/>
              <p:nvPr/>
            </p:nvSpPr>
            <p:spPr>
              <a:xfrm>
                <a:off x="217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4" name="矩形 1713"/>
              <p:cNvSpPr/>
              <p:nvPr/>
            </p:nvSpPr>
            <p:spPr>
              <a:xfrm>
                <a:off x="217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5" name="矩形 1714"/>
              <p:cNvSpPr/>
              <p:nvPr/>
            </p:nvSpPr>
            <p:spPr>
              <a:xfrm>
                <a:off x="217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6" name="矩形 1715"/>
              <p:cNvSpPr/>
              <p:nvPr/>
            </p:nvSpPr>
            <p:spPr>
              <a:xfrm>
                <a:off x="217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7" name="矩形 1716"/>
              <p:cNvSpPr/>
              <p:nvPr/>
            </p:nvSpPr>
            <p:spPr>
              <a:xfrm>
                <a:off x="253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8" name="矩形 1717"/>
              <p:cNvSpPr/>
              <p:nvPr/>
            </p:nvSpPr>
            <p:spPr>
              <a:xfrm>
                <a:off x="253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9" name="矩形 1718"/>
              <p:cNvSpPr/>
              <p:nvPr/>
            </p:nvSpPr>
            <p:spPr>
              <a:xfrm>
                <a:off x="253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0" name="矩形 1719"/>
              <p:cNvSpPr/>
              <p:nvPr/>
            </p:nvSpPr>
            <p:spPr>
              <a:xfrm>
                <a:off x="253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1" name="矩形 1720"/>
              <p:cNvSpPr/>
              <p:nvPr/>
            </p:nvSpPr>
            <p:spPr>
              <a:xfrm>
                <a:off x="253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2" name="矩形 1721"/>
              <p:cNvSpPr/>
              <p:nvPr/>
            </p:nvSpPr>
            <p:spPr>
              <a:xfrm>
                <a:off x="253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3" name="矩形 1722"/>
              <p:cNvSpPr/>
              <p:nvPr/>
            </p:nvSpPr>
            <p:spPr>
              <a:xfrm>
                <a:off x="253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4" name="矩形 1723"/>
              <p:cNvSpPr/>
              <p:nvPr/>
            </p:nvSpPr>
            <p:spPr>
              <a:xfrm>
                <a:off x="253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5" name="矩形 1724"/>
              <p:cNvSpPr/>
              <p:nvPr/>
            </p:nvSpPr>
            <p:spPr>
              <a:xfrm>
                <a:off x="253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6" name="矩形 1725"/>
              <p:cNvSpPr/>
              <p:nvPr/>
            </p:nvSpPr>
            <p:spPr>
              <a:xfrm>
                <a:off x="253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7" name="矩形 1726"/>
              <p:cNvSpPr/>
              <p:nvPr/>
            </p:nvSpPr>
            <p:spPr>
              <a:xfrm>
                <a:off x="253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8" name="矩形 1727"/>
              <p:cNvSpPr/>
              <p:nvPr/>
            </p:nvSpPr>
            <p:spPr>
              <a:xfrm>
                <a:off x="253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9" name="矩形 1728"/>
              <p:cNvSpPr/>
              <p:nvPr/>
            </p:nvSpPr>
            <p:spPr>
              <a:xfrm>
                <a:off x="253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0" name="矩形 1729"/>
              <p:cNvSpPr/>
              <p:nvPr/>
            </p:nvSpPr>
            <p:spPr>
              <a:xfrm>
                <a:off x="253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1" name="矩形 1730"/>
              <p:cNvSpPr/>
              <p:nvPr/>
            </p:nvSpPr>
            <p:spPr>
              <a:xfrm>
                <a:off x="253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2" name="矩形 1731"/>
              <p:cNvSpPr/>
              <p:nvPr/>
            </p:nvSpPr>
            <p:spPr>
              <a:xfrm>
                <a:off x="289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3" name="矩形 1732"/>
              <p:cNvSpPr/>
              <p:nvPr/>
            </p:nvSpPr>
            <p:spPr>
              <a:xfrm>
                <a:off x="289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4" name="矩形 1733"/>
              <p:cNvSpPr/>
              <p:nvPr/>
            </p:nvSpPr>
            <p:spPr>
              <a:xfrm>
                <a:off x="289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5" name="矩形 1734"/>
              <p:cNvSpPr/>
              <p:nvPr/>
            </p:nvSpPr>
            <p:spPr>
              <a:xfrm>
                <a:off x="289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6" name="矩形 1735"/>
              <p:cNvSpPr/>
              <p:nvPr/>
            </p:nvSpPr>
            <p:spPr>
              <a:xfrm>
                <a:off x="289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7" name="矩形 1736"/>
              <p:cNvSpPr/>
              <p:nvPr/>
            </p:nvSpPr>
            <p:spPr>
              <a:xfrm>
                <a:off x="2899733" y="250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8" name="矩形 1737"/>
              <p:cNvSpPr/>
              <p:nvPr/>
            </p:nvSpPr>
            <p:spPr>
              <a:xfrm>
                <a:off x="289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9" name="矩形 1738"/>
              <p:cNvSpPr/>
              <p:nvPr/>
            </p:nvSpPr>
            <p:spPr>
              <a:xfrm>
                <a:off x="289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0" name="矩形 1739"/>
              <p:cNvSpPr/>
              <p:nvPr/>
            </p:nvSpPr>
            <p:spPr>
              <a:xfrm>
                <a:off x="289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1" name="矩形 1740"/>
              <p:cNvSpPr/>
              <p:nvPr/>
            </p:nvSpPr>
            <p:spPr>
              <a:xfrm>
                <a:off x="2899733" y="394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2" name="矩形 1741"/>
              <p:cNvSpPr/>
              <p:nvPr/>
            </p:nvSpPr>
            <p:spPr>
              <a:xfrm>
                <a:off x="289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3" name="矩形 1742"/>
              <p:cNvSpPr/>
              <p:nvPr/>
            </p:nvSpPr>
            <p:spPr>
              <a:xfrm>
                <a:off x="289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4" name="矩形 1743"/>
              <p:cNvSpPr/>
              <p:nvPr/>
            </p:nvSpPr>
            <p:spPr>
              <a:xfrm>
                <a:off x="289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5" name="矩形 1744"/>
              <p:cNvSpPr/>
              <p:nvPr/>
            </p:nvSpPr>
            <p:spPr>
              <a:xfrm>
                <a:off x="289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6" name="矩形 1745"/>
              <p:cNvSpPr/>
              <p:nvPr/>
            </p:nvSpPr>
            <p:spPr>
              <a:xfrm>
                <a:off x="289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7" name="矩形 1746"/>
              <p:cNvSpPr/>
              <p:nvPr/>
            </p:nvSpPr>
            <p:spPr>
              <a:xfrm>
                <a:off x="325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8" name="矩形 1747"/>
              <p:cNvSpPr/>
              <p:nvPr/>
            </p:nvSpPr>
            <p:spPr>
              <a:xfrm>
                <a:off x="325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9" name="矩形 1748"/>
              <p:cNvSpPr/>
              <p:nvPr/>
            </p:nvSpPr>
            <p:spPr>
              <a:xfrm>
                <a:off x="325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0" name="矩形 1749"/>
              <p:cNvSpPr/>
              <p:nvPr/>
            </p:nvSpPr>
            <p:spPr>
              <a:xfrm>
                <a:off x="325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1" name="矩形 1750"/>
              <p:cNvSpPr/>
              <p:nvPr/>
            </p:nvSpPr>
            <p:spPr>
              <a:xfrm>
                <a:off x="325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2" name="矩形 1751"/>
              <p:cNvSpPr/>
              <p:nvPr/>
            </p:nvSpPr>
            <p:spPr>
              <a:xfrm>
                <a:off x="3259733" y="250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3" name="矩形 1752"/>
              <p:cNvSpPr/>
              <p:nvPr/>
            </p:nvSpPr>
            <p:spPr>
              <a:xfrm>
                <a:off x="325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4" name="矩形 1753"/>
              <p:cNvSpPr/>
              <p:nvPr/>
            </p:nvSpPr>
            <p:spPr>
              <a:xfrm>
                <a:off x="325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5" name="矩形 1754"/>
              <p:cNvSpPr/>
              <p:nvPr/>
            </p:nvSpPr>
            <p:spPr>
              <a:xfrm>
                <a:off x="325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6" name="矩形 1755"/>
              <p:cNvSpPr/>
              <p:nvPr/>
            </p:nvSpPr>
            <p:spPr>
              <a:xfrm>
                <a:off x="3259733" y="394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7" name="矩形 1756"/>
              <p:cNvSpPr/>
              <p:nvPr/>
            </p:nvSpPr>
            <p:spPr>
              <a:xfrm>
                <a:off x="325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8" name="矩形 1757"/>
              <p:cNvSpPr/>
              <p:nvPr/>
            </p:nvSpPr>
            <p:spPr>
              <a:xfrm>
                <a:off x="325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9" name="矩形 1758"/>
              <p:cNvSpPr/>
              <p:nvPr/>
            </p:nvSpPr>
            <p:spPr>
              <a:xfrm>
                <a:off x="325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0" name="矩形 1759"/>
              <p:cNvSpPr/>
              <p:nvPr/>
            </p:nvSpPr>
            <p:spPr>
              <a:xfrm>
                <a:off x="325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1" name="矩形 1760"/>
              <p:cNvSpPr/>
              <p:nvPr/>
            </p:nvSpPr>
            <p:spPr>
              <a:xfrm>
                <a:off x="325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2" name="矩形 1761"/>
              <p:cNvSpPr/>
              <p:nvPr/>
            </p:nvSpPr>
            <p:spPr>
              <a:xfrm>
                <a:off x="361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3" name="矩形 1762"/>
              <p:cNvSpPr/>
              <p:nvPr/>
            </p:nvSpPr>
            <p:spPr>
              <a:xfrm>
                <a:off x="361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4" name="矩形 1763"/>
              <p:cNvSpPr/>
              <p:nvPr/>
            </p:nvSpPr>
            <p:spPr>
              <a:xfrm>
                <a:off x="361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5" name="矩形 1764"/>
              <p:cNvSpPr/>
              <p:nvPr/>
            </p:nvSpPr>
            <p:spPr>
              <a:xfrm>
                <a:off x="361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6" name="矩形 1765"/>
              <p:cNvSpPr/>
              <p:nvPr/>
            </p:nvSpPr>
            <p:spPr>
              <a:xfrm>
                <a:off x="361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7" name="矩形 1766"/>
              <p:cNvSpPr/>
              <p:nvPr/>
            </p:nvSpPr>
            <p:spPr>
              <a:xfrm>
                <a:off x="361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8" name="矩形 1767"/>
              <p:cNvSpPr/>
              <p:nvPr/>
            </p:nvSpPr>
            <p:spPr>
              <a:xfrm>
                <a:off x="361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9" name="矩形 1768"/>
              <p:cNvSpPr/>
              <p:nvPr/>
            </p:nvSpPr>
            <p:spPr>
              <a:xfrm>
                <a:off x="361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0" name="矩形 1769"/>
              <p:cNvSpPr/>
              <p:nvPr/>
            </p:nvSpPr>
            <p:spPr>
              <a:xfrm>
                <a:off x="361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1" name="矩形 1770"/>
              <p:cNvSpPr/>
              <p:nvPr/>
            </p:nvSpPr>
            <p:spPr>
              <a:xfrm>
                <a:off x="361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2" name="矩形 1771"/>
              <p:cNvSpPr/>
              <p:nvPr/>
            </p:nvSpPr>
            <p:spPr>
              <a:xfrm>
                <a:off x="361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3" name="矩形 1772"/>
              <p:cNvSpPr/>
              <p:nvPr/>
            </p:nvSpPr>
            <p:spPr>
              <a:xfrm>
                <a:off x="361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4" name="矩形 1773"/>
              <p:cNvSpPr/>
              <p:nvPr/>
            </p:nvSpPr>
            <p:spPr>
              <a:xfrm>
                <a:off x="361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5" name="矩形 1774"/>
              <p:cNvSpPr/>
              <p:nvPr/>
            </p:nvSpPr>
            <p:spPr>
              <a:xfrm>
                <a:off x="361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6" name="矩形 1775"/>
              <p:cNvSpPr/>
              <p:nvPr/>
            </p:nvSpPr>
            <p:spPr>
              <a:xfrm>
                <a:off x="361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7" name="矩形 1776"/>
              <p:cNvSpPr/>
              <p:nvPr/>
            </p:nvSpPr>
            <p:spPr>
              <a:xfrm>
                <a:off x="397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8" name="矩形 1777"/>
              <p:cNvSpPr/>
              <p:nvPr/>
            </p:nvSpPr>
            <p:spPr>
              <a:xfrm>
                <a:off x="397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9" name="矩形 1778"/>
              <p:cNvSpPr/>
              <p:nvPr/>
            </p:nvSpPr>
            <p:spPr>
              <a:xfrm>
                <a:off x="397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0" name="矩形 1779"/>
              <p:cNvSpPr/>
              <p:nvPr/>
            </p:nvSpPr>
            <p:spPr>
              <a:xfrm>
                <a:off x="397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1" name="矩形 1780"/>
              <p:cNvSpPr/>
              <p:nvPr/>
            </p:nvSpPr>
            <p:spPr>
              <a:xfrm>
                <a:off x="397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2" name="矩形 1781"/>
              <p:cNvSpPr/>
              <p:nvPr/>
            </p:nvSpPr>
            <p:spPr>
              <a:xfrm>
                <a:off x="397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3" name="矩形 1782"/>
              <p:cNvSpPr/>
              <p:nvPr/>
            </p:nvSpPr>
            <p:spPr>
              <a:xfrm>
                <a:off x="397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4" name="矩形 1783"/>
              <p:cNvSpPr/>
              <p:nvPr/>
            </p:nvSpPr>
            <p:spPr>
              <a:xfrm>
                <a:off x="397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5" name="矩形 1784"/>
              <p:cNvSpPr/>
              <p:nvPr/>
            </p:nvSpPr>
            <p:spPr>
              <a:xfrm>
                <a:off x="397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6" name="矩形 1785"/>
              <p:cNvSpPr/>
              <p:nvPr/>
            </p:nvSpPr>
            <p:spPr>
              <a:xfrm>
                <a:off x="397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7" name="矩形 1786"/>
              <p:cNvSpPr/>
              <p:nvPr/>
            </p:nvSpPr>
            <p:spPr>
              <a:xfrm>
                <a:off x="397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8" name="矩形 1787"/>
              <p:cNvSpPr/>
              <p:nvPr/>
            </p:nvSpPr>
            <p:spPr>
              <a:xfrm>
                <a:off x="397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9" name="矩形 1788"/>
              <p:cNvSpPr/>
              <p:nvPr/>
            </p:nvSpPr>
            <p:spPr>
              <a:xfrm>
                <a:off x="397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0" name="矩形 1789"/>
              <p:cNvSpPr/>
              <p:nvPr/>
            </p:nvSpPr>
            <p:spPr>
              <a:xfrm>
                <a:off x="397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1" name="矩形 1790"/>
              <p:cNvSpPr/>
              <p:nvPr/>
            </p:nvSpPr>
            <p:spPr>
              <a:xfrm>
                <a:off x="397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2" name="矩形 1791"/>
              <p:cNvSpPr/>
              <p:nvPr/>
            </p:nvSpPr>
            <p:spPr>
              <a:xfrm>
                <a:off x="433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3" name="矩形 1792"/>
              <p:cNvSpPr/>
              <p:nvPr/>
            </p:nvSpPr>
            <p:spPr>
              <a:xfrm>
                <a:off x="433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4" name="矩形 1793"/>
              <p:cNvSpPr/>
              <p:nvPr/>
            </p:nvSpPr>
            <p:spPr>
              <a:xfrm>
                <a:off x="433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5" name="矩形 1794"/>
              <p:cNvSpPr/>
              <p:nvPr/>
            </p:nvSpPr>
            <p:spPr>
              <a:xfrm>
                <a:off x="433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6" name="矩形 1795"/>
              <p:cNvSpPr/>
              <p:nvPr/>
            </p:nvSpPr>
            <p:spPr>
              <a:xfrm>
                <a:off x="433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7" name="矩形 1796"/>
              <p:cNvSpPr/>
              <p:nvPr/>
            </p:nvSpPr>
            <p:spPr>
              <a:xfrm>
                <a:off x="433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8" name="矩形 1797"/>
              <p:cNvSpPr/>
              <p:nvPr/>
            </p:nvSpPr>
            <p:spPr>
              <a:xfrm>
                <a:off x="433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9" name="矩形 1798"/>
              <p:cNvSpPr/>
              <p:nvPr/>
            </p:nvSpPr>
            <p:spPr>
              <a:xfrm>
                <a:off x="433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0" name="矩形 1799"/>
              <p:cNvSpPr/>
              <p:nvPr/>
            </p:nvSpPr>
            <p:spPr>
              <a:xfrm>
                <a:off x="433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1" name="矩形 1800"/>
              <p:cNvSpPr/>
              <p:nvPr/>
            </p:nvSpPr>
            <p:spPr>
              <a:xfrm>
                <a:off x="433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2" name="矩形 1801"/>
              <p:cNvSpPr/>
              <p:nvPr/>
            </p:nvSpPr>
            <p:spPr>
              <a:xfrm>
                <a:off x="433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3" name="矩形 1802"/>
              <p:cNvSpPr/>
              <p:nvPr/>
            </p:nvSpPr>
            <p:spPr>
              <a:xfrm>
                <a:off x="433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4" name="矩形 1803"/>
              <p:cNvSpPr/>
              <p:nvPr/>
            </p:nvSpPr>
            <p:spPr>
              <a:xfrm>
                <a:off x="433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5" name="矩形 1804"/>
              <p:cNvSpPr/>
              <p:nvPr/>
            </p:nvSpPr>
            <p:spPr>
              <a:xfrm>
                <a:off x="433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6" name="矩形 1805"/>
              <p:cNvSpPr/>
              <p:nvPr/>
            </p:nvSpPr>
            <p:spPr>
              <a:xfrm>
                <a:off x="433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7" name="矩形 1806"/>
              <p:cNvSpPr/>
              <p:nvPr/>
            </p:nvSpPr>
            <p:spPr>
              <a:xfrm>
                <a:off x="469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8" name="矩形 1807"/>
              <p:cNvSpPr/>
              <p:nvPr/>
            </p:nvSpPr>
            <p:spPr>
              <a:xfrm>
                <a:off x="469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9" name="矩形 1808"/>
              <p:cNvSpPr/>
              <p:nvPr/>
            </p:nvSpPr>
            <p:spPr>
              <a:xfrm>
                <a:off x="469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0" name="矩形 1809"/>
              <p:cNvSpPr/>
              <p:nvPr/>
            </p:nvSpPr>
            <p:spPr>
              <a:xfrm>
                <a:off x="469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1" name="矩形 1810"/>
              <p:cNvSpPr/>
              <p:nvPr/>
            </p:nvSpPr>
            <p:spPr>
              <a:xfrm>
                <a:off x="469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2" name="矩形 1811"/>
              <p:cNvSpPr/>
              <p:nvPr/>
            </p:nvSpPr>
            <p:spPr>
              <a:xfrm>
                <a:off x="469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3" name="矩形 1812"/>
              <p:cNvSpPr/>
              <p:nvPr/>
            </p:nvSpPr>
            <p:spPr>
              <a:xfrm>
                <a:off x="469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4" name="矩形 1813"/>
              <p:cNvSpPr/>
              <p:nvPr/>
            </p:nvSpPr>
            <p:spPr>
              <a:xfrm>
                <a:off x="469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5" name="矩形 1814"/>
              <p:cNvSpPr/>
              <p:nvPr/>
            </p:nvSpPr>
            <p:spPr>
              <a:xfrm>
                <a:off x="469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6" name="矩形 1815"/>
              <p:cNvSpPr/>
              <p:nvPr/>
            </p:nvSpPr>
            <p:spPr>
              <a:xfrm>
                <a:off x="469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7" name="矩形 1816"/>
              <p:cNvSpPr/>
              <p:nvPr/>
            </p:nvSpPr>
            <p:spPr>
              <a:xfrm>
                <a:off x="469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8" name="矩形 1817"/>
              <p:cNvSpPr/>
              <p:nvPr/>
            </p:nvSpPr>
            <p:spPr>
              <a:xfrm>
                <a:off x="469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9" name="矩形 1818"/>
              <p:cNvSpPr/>
              <p:nvPr/>
            </p:nvSpPr>
            <p:spPr>
              <a:xfrm>
                <a:off x="469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0" name="矩形 1819"/>
              <p:cNvSpPr/>
              <p:nvPr/>
            </p:nvSpPr>
            <p:spPr>
              <a:xfrm>
                <a:off x="469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1" name="矩形 1820"/>
              <p:cNvSpPr/>
              <p:nvPr/>
            </p:nvSpPr>
            <p:spPr>
              <a:xfrm>
                <a:off x="469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2" name="矩形 1821"/>
              <p:cNvSpPr/>
              <p:nvPr/>
            </p:nvSpPr>
            <p:spPr>
              <a:xfrm>
                <a:off x="505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3" name="矩形 1822"/>
              <p:cNvSpPr/>
              <p:nvPr/>
            </p:nvSpPr>
            <p:spPr>
              <a:xfrm>
                <a:off x="505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4" name="矩形 1823"/>
              <p:cNvSpPr/>
              <p:nvPr/>
            </p:nvSpPr>
            <p:spPr>
              <a:xfrm>
                <a:off x="505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5" name="矩形 1824"/>
              <p:cNvSpPr/>
              <p:nvPr/>
            </p:nvSpPr>
            <p:spPr>
              <a:xfrm>
                <a:off x="505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6" name="矩形 1825"/>
              <p:cNvSpPr/>
              <p:nvPr/>
            </p:nvSpPr>
            <p:spPr>
              <a:xfrm>
                <a:off x="505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7" name="矩形 1826"/>
              <p:cNvSpPr/>
              <p:nvPr/>
            </p:nvSpPr>
            <p:spPr>
              <a:xfrm>
                <a:off x="505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8" name="矩形 1827"/>
              <p:cNvSpPr/>
              <p:nvPr/>
            </p:nvSpPr>
            <p:spPr>
              <a:xfrm>
                <a:off x="505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9" name="矩形 1828"/>
              <p:cNvSpPr/>
              <p:nvPr/>
            </p:nvSpPr>
            <p:spPr>
              <a:xfrm>
                <a:off x="505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0" name="矩形 1829"/>
              <p:cNvSpPr/>
              <p:nvPr/>
            </p:nvSpPr>
            <p:spPr>
              <a:xfrm>
                <a:off x="505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1" name="矩形 1830"/>
              <p:cNvSpPr/>
              <p:nvPr/>
            </p:nvSpPr>
            <p:spPr>
              <a:xfrm>
                <a:off x="505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2" name="矩形 1831"/>
              <p:cNvSpPr/>
              <p:nvPr/>
            </p:nvSpPr>
            <p:spPr>
              <a:xfrm>
                <a:off x="505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3" name="矩形 1832"/>
              <p:cNvSpPr/>
              <p:nvPr/>
            </p:nvSpPr>
            <p:spPr>
              <a:xfrm>
                <a:off x="505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4" name="矩形 1833"/>
              <p:cNvSpPr/>
              <p:nvPr/>
            </p:nvSpPr>
            <p:spPr>
              <a:xfrm>
                <a:off x="505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5" name="矩形 1834"/>
              <p:cNvSpPr/>
              <p:nvPr/>
            </p:nvSpPr>
            <p:spPr>
              <a:xfrm>
                <a:off x="505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6" name="矩形 1835"/>
              <p:cNvSpPr/>
              <p:nvPr/>
            </p:nvSpPr>
            <p:spPr>
              <a:xfrm>
                <a:off x="505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7" name="矩形 1836"/>
              <p:cNvSpPr/>
              <p:nvPr/>
            </p:nvSpPr>
            <p:spPr>
              <a:xfrm>
                <a:off x="541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8" name="矩形 1837"/>
              <p:cNvSpPr/>
              <p:nvPr/>
            </p:nvSpPr>
            <p:spPr>
              <a:xfrm>
                <a:off x="541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9" name="矩形 1838"/>
              <p:cNvSpPr/>
              <p:nvPr/>
            </p:nvSpPr>
            <p:spPr>
              <a:xfrm>
                <a:off x="541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0" name="矩形 1839"/>
              <p:cNvSpPr/>
              <p:nvPr/>
            </p:nvSpPr>
            <p:spPr>
              <a:xfrm>
                <a:off x="541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1" name="矩形 1840"/>
              <p:cNvSpPr/>
              <p:nvPr/>
            </p:nvSpPr>
            <p:spPr>
              <a:xfrm>
                <a:off x="541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2" name="矩形 1841"/>
              <p:cNvSpPr/>
              <p:nvPr/>
            </p:nvSpPr>
            <p:spPr>
              <a:xfrm>
                <a:off x="541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3" name="矩形 1842"/>
              <p:cNvSpPr/>
              <p:nvPr/>
            </p:nvSpPr>
            <p:spPr>
              <a:xfrm>
                <a:off x="541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4" name="矩形 1843"/>
              <p:cNvSpPr/>
              <p:nvPr/>
            </p:nvSpPr>
            <p:spPr>
              <a:xfrm>
                <a:off x="541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5" name="矩形 1844"/>
              <p:cNvSpPr/>
              <p:nvPr/>
            </p:nvSpPr>
            <p:spPr>
              <a:xfrm>
                <a:off x="541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6" name="矩形 1845"/>
              <p:cNvSpPr/>
              <p:nvPr/>
            </p:nvSpPr>
            <p:spPr>
              <a:xfrm>
                <a:off x="541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7" name="矩形 1846"/>
              <p:cNvSpPr/>
              <p:nvPr/>
            </p:nvSpPr>
            <p:spPr>
              <a:xfrm>
                <a:off x="541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8" name="矩形 1847"/>
              <p:cNvSpPr/>
              <p:nvPr/>
            </p:nvSpPr>
            <p:spPr>
              <a:xfrm>
                <a:off x="541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9" name="矩形 1848"/>
              <p:cNvSpPr/>
              <p:nvPr/>
            </p:nvSpPr>
            <p:spPr>
              <a:xfrm>
                <a:off x="541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0" name="矩形 1849"/>
              <p:cNvSpPr/>
              <p:nvPr/>
            </p:nvSpPr>
            <p:spPr>
              <a:xfrm>
                <a:off x="541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1" name="矩形 1850"/>
              <p:cNvSpPr/>
              <p:nvPr/>
            </p:nvSpPr>
            <p:spPr>
              <a:xfrm>
                <a:off x="541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25" name="矩形 1624"/>
            <p:cNvSpPr/>
            <p:nvPr/>
          </p:nvSpPr>
          <p:spPr>
            <a:xfrm>
              <a:off x="1640219" y="4005093"/>
              <a:ext cx="180000" cy="180000"/>
            </a:xfrm>
            <a:prstGeom prst="rect">
              <a:avLst/>
            </a:prstGeom>
            <a:solidFill>
              <a:schemeClr val="accent4">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6" name="矩形 1625"/>
            <p:cNvSpPr/>
            <p:nvPr/>
          </p:nvSpPr>
          <p:spPr>
            <a:xfrm>
              <a:off x="920219" y="3285093"/>
              <a:ext cx="1620000" cy="162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94" name="群組 1393"/>
          <p:cNvGrpSpPr/>
          <p:nvPr/>
        </p:nvGrpSpPr>
        <p:grpSpPr>
          <a:xfrm>
            <a:off x="1010219" y="3110166"/>
            <a:ext cx="2700000" cy="2700000"/>
            <a:chOff x="4069140" y="3015093"/>
            <a:chExt cx="2700000" cy="2700000"/>
          </a:xfrm>
        </p:grpSpPr>
        <p:grpSp>
          <p:nvGrpSpPr>
            <p:cNvPr id="1395" name="群組 1394"/>
            <p:cNvGrpSpPr/>
            <p:nvPr/>
          </p:nvGrpSpPr>
          <p:grpSpPr>
            <a:xfrm>
              <a:off x="4069140" y="3015093"/>
              <a:ext cx="2700000" cy="2700000"/>
              <a:chOff x="379733" y="701396"/>
              <a:chExt cx="5400000" cy="5400000"/>
            </a:xfrm>
          </p:grpSpPr>
          <p:sp>
            <p:nvSpPr>
              <p:cNvPr id="1398" name="矩形 1397"/>
              <p:cNvSpPr/>
              <p:nvPr/>
            </p:nvSpPr>
            <p:spPr>
              <a:xfrm>
                <a:off x="37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9" name="矩形 1398"/>
              <p:cNvSpPr/>
              <p:nvPr/>
            </p:nvSpPr>
            <p:spPr>
              <a:xfrm>
                <a:off x="37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0" name="矩形 1399"/>
              <p:cNvSpPr/>
              <p:nvPr/>
            </p:nvSpPr>
            <p:spPr>
              <a:xfrm>
                <a:off x="37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1" name="矩形 1400"/>
              <p:cNvSpPr/>
              <p:nvPr/>
            </p:nvSpPr>
            <p:spPr>
              <a:xfrm>
                <a:off x="37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2" name="矩形 1401"/>
              <p:cNvSpPr/>
              <p:nvPr/>
            </p:nvSpPr>
            <p:spPr>
              <a:xfrm>
                <a:off x="37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3" name="矩形 1402"/>
              <p:cNvSpPr/>
              <p:nvPr/>
            </p:nvSpPr>
            <p:spPr>
              <a:xfrm>
                <a:off x="37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4" name="矩形 1403"/>
              <p:cNvSpPr/>
              <p:nvPr/>
            </p:nvSpPr>
            <p:spPr>
              <a:xfrm>
                <a:off x="37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5" name="矩形 1404"/>
              <p:cNvSpPr/>
              <p:nvPr/>
            </p:nvSpPr>
            <p:spPr>
              <a:xfrm>
                <a:off x="37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6" name="矩形 1405"/>
              <p:cNvSpPr/>
              <p:nvPr/>
            </p:nvSpPr>
            <p:spPr>
              <a:xfrm>
                <a:off x="37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7" name="矩形 1406"/>
              <p:cNvSpPr/>
              <p:nvPr/>
            </p:nvSpPr>
            <p:spPr>
              <a:xfrm>
                <a:off x="37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8" name="矩形 1407"/>
              <p:cNvSpPr/>
              <p:nvPr/>
            </p:nvSpPr>
            <p:spPr>
              <a:xfrm>
                <a:off x="37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9" name="矩形 1408"/>
              <p:cNvSpPr/>
              <p:nvPr/>
            </p:nvSpPr>
            <p:spPr>
              <a:xfrm>
                <a:off x="37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0" name="矩形 1409"/>
              <p:cNvSpPr/>
              <p:nvPr/>
            </p:nvSpPr>
            <p:spPr>
              <a:xfrm>
                <a:off x="37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1" name="矩形 1410"/>
              <p:cNvSpPr/>
              <p:nvPr/>
            </p:nvSpPr>
            <p:spPr>
              <a:xfrm>
                <a:off x="37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2" name="矩形 1411"/>
              <p:cNvSpPr/>
              <p:nvPr/>
            </p:nvSpPr>
            <p:spPr>
              <a:xfrm>
                <a:off x="37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3" name="矩形 1412"/>
              <p:cNvSpPr/>
              <p:nvPr/>
            </p:nvSpPr>
            <p:spPr>
              <a:xfrm>
                <a:off x="73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4" name="矩形 1413"/>
              <p:cNvSpPr/>
              <p:nvPr/>
            </p:nvSpPr>
            <p:spPr>
              <a:xfrm>
                <a:off x="73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5" name="矩形 1414"/>
              <p:cNvSpPr/>
              <p:nvPr/>
            </p:nvSpPr>
            <p:spPr>
              <a:xfrm>
                <a:off x="73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6" name="矩形 1415"/>
              <p:cNvSpPr/>
              <p:nvPr/>
            </p:nvSpPr>
            <p:spPr>
              <a:xfrm>
                <a:off x="73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7" name="矩形 1416"/>
              <p:cNvSpPr/>
              <p:nvPr/>
            </p:nvSpPr>
            <p:spPr>
              <a:xfrm>
                <a:off x="73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8" name="矩形 1417"/>
              <p:cNvSpPr/>
              <p:nvPr/>
            </p:nvSpPr>
            <p:spPr>
              <a:xfrm>
                <a:off x="73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9" name="矩形 1418"/>
              <p:cNvSpPr/>
              <p:nvPr/>
            </p:nvSpPr>
            <p:spPr>
              <a:xfrm>
                <a:off x="73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0" name="矩形 1419"/>
              <p:cNvSpPr/>
              <p:nvPr/>
            </p:nvSpPr>
            <p:spPr>
              <a:xfrm>
                <a:off x="73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1" name="矩形 1420"/>
              <p:cNvSpPr/>
              <p:nvPr/>
            </p:nvSpPr>
            <p:spPr>
              <a:xfrm>
                <a:off x="73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2" name="矩形 1421"/>
              <p:cNvSpPr/>
              <p:nvPr/>
            </p:nvSpPr>
            <p:spPr>
              <a:xfrm>
                <a:off x="73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3" name="矩形 1422"/>
              <p:cNvSpPr/>
              <p:nvPr/>
            </p:nvSpPr>
            <p:spPr>
              <a:xfrm>
                <a:off x="73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4" name="矩形 1423"/>
              <p:cNvSpPr/>
              <p:nvPr/>
            </p:nvSpPr>
            <p:spPr>
              <a:xfrm>
                <a:off x="73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5" name="矩形 1424"/>
              <p:cNvSpPr/>
              <p:nvPr/>
            </p:nvSpPr>
            <p:spPr>
              <a:xfrm>
                <a:off x="73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6" name="矩形 1425"/>
              <p:cNvSpPr/>
              <p:nvPr/>
            </p:nvSpPr>
            <p:spPr>
              <a:xfrm>
                <a:off x="73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7" name="矩形 1426"/>
              <p:cNvSpPr/>
              <p:nvPr/>
            </p:nvSpPr>
            <p:spPr>
              <a:xfrm>
                <a:off x="73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8" name="矩形 1427"/>
              <p:cNvSpPr/>
              <p:nvPr/>
            </p:nvSpPr>
            <p:spPr>
              <a:xfrm>
                <a:off x="109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9" name="矩形 1428"/>
              <p:cNvSpPr/>
              <p:nvPr/>
            </p:nvSpPr>
            <p:spPr>
              <a:xfrm>
                <a:off x="109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0" name="矩形 1429"/>
              <p:cNvSpPr/>
              <p:nvPr/>
            </p:nvSpPr>
            <p:spPr>
              <a:xfrm>
                <a:off x="109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1" name="矩形 1430"/>
              <p:cNvSpPr/>
              <p:nvPr/>
            </p:nvSpPr>
            <p:spPr>
              <a:xfrm>
                <a:off x="109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2" name="矩形 1431"/>
              <p:cNvSpPr/>
              <p:nvPr/>
            </p:nvSpPr>
            <p:spPr>
              <a:xfrm>
                <a:off x="109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3" name="矩形 1432"/>
              <p:cNvSpPr/>
              <p:nvPr/>
            </p:nvSpPr>
            <p:spPr>
              <a:xfrm>
                <a:off x="109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4" name="矩形 1433"/>
              <p:cNvSpPr/>
              <p:nvPr/>
            </p:nvSpPr>
            <p:spPr>
              <a:xfrm>
                <a:off x="109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5" name="矩形 1434"/>
              <p:cNvSpPr/>
              <p:nvPr/>
            </p:nvSpPr>
            <p:spPr>
              <a:xfrm>
                <a:off x="109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6" name="矩形 1435"/>
              <p:cNvSpPr/>
              <p:nvPr/>
            </p:nvSpPr>
            <p:spPr>
              <a:xfrm>
                <a:off x="109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7" name="矩形 1436"/>
              <p:cNvSpPr/>
              <p:nvPr/>
            </p:nvSpPr>
            <p:spPr>
              <a:xfrm>
                <a:off x="109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8" name="矩形 1437"/>
              <p:cNvSpPr/>
              <p:nvPr/>
            </p:nvSpPr>
            <p:spPr>
              <a:xfrm>
                <a:off x="109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9" name="矩形 1438"/>
              <p:cNvSpPr/>
              <p:nvPr/>
            </p:nvSpPr>
            <p:spPr>
              <a:xfrm>
                <a:off x="109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0" name="矩形 1439"/>
              <p:cNvSpPr/>
              <p:nvPr/>
            </p:nvSpPr>
            <p:spPr>
              <a:xfrm>
                <a:off x="109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1" name="矩形 1440"/>
              <p:cNvSpPr/>
              <p:nvPr/>
            </p:nvSpPr>
            <p:spPr>
              <a:xfrm>
                <a:off x="109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2" name="矩形 1441"/>
              <p:cNvSpPr/>
              <p:nvPr/>
            </p:nvSpPr>
            <p:spPr>
              <a:xfrm>
                <a:off x="109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3" name="矩形 1442"/>
              <p:cNvSpPr/>
              <p:nvPr/>
            </p:nvSpPr>
            <p:spPr>
              <a:xfrm>
                <a:off x="145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4" name="矩形 1443"/>
              <p:cNvSpPr/>
              <p:nvPr/>
            </p:nvSpPr>
            <p:spPr>
              <a:xfrm>
                <a:off x="145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5" name="矩形 1444"/>
              <p:cNvSpPr/>
              <p:nvPr/>
            </p:nvSpPr>
            <p:spPr>
              <a:xfrm>
                <a:off x="145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6" name="矩形 1445"/>
              <p:cNvSpPr/>
              <p:nvPr/>
            </p:nvSpPr>
            <p:spPr>
              <a:xfrm>
                <a:off x="145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7" name="矩形 1446"/>
              <p:cNvSpPr/>
              <p:nvPr/>
            </p:nvSpPr>
            <p:spPr>
              <a:xfrm>
                <a:off x="145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8" name="矩形 1447"/>
              <p:cNvSpPr/>
              <p:nvPr/>
            </p:nvSpPr>
            <p:spPr>
              <a:xfrm>
                <a:off x="145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9" name="矩形 1448"/>
              <p:cNvSpPr/>
              <p:nvPr/>
            </p:nvSpPr>
            <p:spPr>
              <a:xfrm>
                <a:off x="145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0" name="矩形 1449"/>
              <p:cNvSpPr/>
              <p:nvPr/>
            </p:nvSpPr>
            <p:spPr>
              <a:xfrm>
                <a:off x="145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1" name="矩形 1450"/>
              <p:cNvSpPr/>
              <p:nvPr/>
            </p:nvSpPr>
            <p:spPr>
              <a:xfrm>
                <a:off x="145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2" name="矩形 1451"/>
              <p:cNvSpPr/>
              <p:nvPr/>
            </p:nvSpPr>
            <p:spPr>
              <a:xfrm>
                <a:off x="145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3" name="矩形 1452"/>
              <p:cNvSpPr/>
              <p:nvPr/>
            </p:nvSpPr>
            <p:spPr>
              <a:xfrm>
                <a:off x="145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4" name="矩形 1453"/>
              <p:cNvSpPr/>
              <p:nvPr/>
            </p:nvSpPr>
            <p:spPr>
              <a:xfrm>
                <a:off x="145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5" name="矩形 1454"/>
              <p:cNvSpPr/>
              <p:nvPr/>
            </p:nvSpPr>
            <p:spPr>
              <a:xfrm>
                <a:off x="145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6" name="矩形 1455"/>
              <p:cNvSpPr/>
              <p:nvPr/>
            </p:nvSpPr>
            <p:spPr>
              <a:xfrm>
                <a:off x="145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7" name="矩形 1456"/>
              <p:cNvSpPr/>
              <p:nvPr/>
            </p:nvSpPr>
            <p:spPr>
              <a:xfrm>
                <a:off x="145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8" name="矩形 1457"/>
              <p:cNvSpPr/>
              <p:nvPr/>
            </p:nvSpPr>
            <p:spPr>
              <a:xfrm>
                <a:off x="181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9" name="矩形 1458"/>
              <p:cNvSpPr/>
              <p:nvPr/>
            </p:nvSpPr>
            <p:spPr>
              <a:xfrm>
                <a:off x="181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0" name="矩形 1459"/>
              <p:cNvSpPr/>
              <p:nvPr/>
            </p:nvSpPr>
            <p:spPr>
              <a:xfrm>
                <a:off x="181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1" name="矩形 1460"/>
              <p:cNvSpPr/>
              <p:nvPr/>
            </p:nvSpPr>
            <p:spPr>
              <a:xfrm>
                <a:off x="181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2" name="矩形 1461"/>
              <p:cNvSpPr/>
              <p:nvPr/>
            </p:nvSpPr>
            <p:spPr>
              <a:xfrm>
                <a:off x="181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3" name="矩形 1462"/>
              <p:cNvSpPr/>
              <p:nvPr/>
            </p:nvSpPr>
            <p:spPr>
              <a:xfrm>
                <a:off x="181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4" name="矩形 1463"/>
              <p:cNvSpPr/>
              <p:nvPr/>
            </p:nvSpPr>
            <p:spPr>
              <a:xfrm>
                <a:off x="181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5" name="矩形 1464"/>
              <p:cNvSpPr/>
              <p:nvPr/>
            </p:nvSpPr>
            <p:spPr>
              <a:xfrm>
                <a:off x="181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6" name="矩形 1465"/>
              <p:cNvSpPr/>
              <p:nvPr/>
            </p:nvSpPr>
            <p:spPr>
              <a:xfrm>
                <a:off x="181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7" name="矩形 1466"/>
              <p:cNvSpPr/>
              <p:nvPr/>
            </p:nvSpPr>
            <p:spPr>
              <a:xfrm>
                <a:off x="181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8" name="矩形 1467"/>
              <p:cNvSpPr/>
              <p:nvPr/>
            </p:nvSpPr>
            <p:spPr>
              <a:xfrm>
                <a:off x="181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9" name="矩形 1468"/>
              <p:cNvSpPr/>
              <p:nvPr/>
            </p:nvSpPr>
            <p:spPr>
              <a:xfrm>
                <a:off x="181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0" name="矩形 1469"/>
              <p:cNvSpPr/>
              <p:nvPr/>
            </p:nvSpPr>
            <p:spPr>
              <a:xfrm>
                <a:off x="181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1" name="矩形 1470"/>
              <p:cNvSpPr/>
              <p:nvPr/>
            </p:nvSpPr>
            <p:spPr>
              <a:xfrm>
                <a:off x="181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2" name="矩形 1471"/>
              <p:cNvSpPr/>
              <p:nvPr/>
            </p:nvSpPr>
            <p:spPr>
              <a:xfrm>
                <a:off x="181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3" name="矩形 1472"/>
              <p:cNvSpPr/>
              <p:nvPr/>
            </p:nvSpPr>
            <p:spPr>
              <a:xfrm>
                <a:off x="217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4" name="矩形 1473"/>
              <p:cNvSpPr/>
              <p:nvPr/>
            </p:nvSpPr>
            <p:spPr>
              <a:xfrm>
                <a:off x="217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5" name="矩形 1474"/>
              <p:cNvSpPr/>
              <p:nvPr/>
            </p:nvSpPr>
            <p:spPr>
              <a:xfrm>
                <a:off x="217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6" name="矩形 1475"/>
              <p:cNvSpPr/>
              <p:nvPr/>
            </p:nvSpPr>
            <p:spPr>
              <a:xfrm>
                <a:off x="217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7" name="矩形 1476"/>
              <p:cNvSpPr/>
              <p:nvPr/>
            </p:nvSpPr>
            <p:spPr>
              <a:xfrm>
                <a:off x="217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8" name="矩形 1477"/>
              <p:cNvSpPr/>
              <p:nvPr/>
            </p:nvSpPr>
            <p:spPr>
              <a:xfrm>
                <a:off x="217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9" name="矩形 1478"/>
              <p:cNvSpPr/>
              <p:nvPr/>
            </p:nvSpPr>
            <p:spPr>
              <a:xfrm>
                <a:off x="217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0" name="矩形 1479"/>
              <p:cNvSpPr/>
              <p:nvPr/>
            </p:nvSpPr>
            <p:spPr>
              <a:xfrm>
                <a:off x="217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1" name="矩形 1480"/>
              <p:cNvSpPr/>
              <p:nvPr/>
            </p:nvSpPr>
            <p:spPr>
              <a:xfrm>
                <a:off x="217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2" name="矩形 1481"/>
              <p:cNvSpPr/>
              <p:nvPr/>
            </p:nvSpPr>
            <p:spPr>
              <a:xfrm>
                <a:off x="217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3" name="矩形 1482"/>
              <p:cNvSpPr/>
              <p:nvPr/>
            </p:nvSpPr>
            <p:spPr>
              <a:xfrm>
                <a:off x="217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4" name="矩形 1483"/>
              <p:cNvSpPr/>
              <p:nvPr/>
            </p:nvSpPr>
            <p:spPr>
              <a:xfrm>
                <a:off x="217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5" name="矩形 1484"/>
              <p:cNvSpPr/>
              <p:nvPr/>
            </p:nvSpPr>
            <p:spPr>
              <a:xfrm>
                <a:off x="217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6" name="矩形 1485"/>
              <p:cNvSpPr/>
              <p:nvPr/>
            </p:nvSpPr>
            <p:spPr>
              <a:xfrm>
                <a:off x="217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7" name="矩形 1486"/>
              <p:cNvSpPr/>
              <p:nvPr/>
            </p:nvSpPr>
            <p:spPr>
              <a:xfrm>
                <a:off x="217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8" name="矩形 1487"/>
              <p:cNvSpPr/>
              <p:nvPr/>
            </p:nvSpPr>
            <p:spPr>
              <a:xfrm>
                <a:off x="253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9" name="矩形 1488"/>
              <p:cNvSpPr/>
              <p:nvPr/>
            </p:nvSpPr>
            <p:spPr>
              <a:xfrm>
                <a:off x="253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0" name="矩形 1489"/>
              <p:cNvSpPr/>
              <p:nvPr/>
            </p:nvSpPr>
            <p:spPr>
              <a:xfrm>
                <a:off x="253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1" name="矩形 1490"/>
              <p:cNvSpPr/>
              <p:nvPr/>
            </p:nvSpPr>
            <p:spPr>
              <a:xfrm>
                <a:off x="253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2" name="矩形 1491"/>
              <p:cNvSpPr/>
              <p:nvPr/>
            </p:nvSpPr>
            <p:spPr>
              <a:xfrm>
                <a:off x="253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3" name="矩形 1492"/>
              <p:cNvSpPr/>
              <p:nvPr/>
            </p:nvSpPr>
            <p:spPr>
              <a:xfrm>
                <a:off x="253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4" name="矩形 1493"/>
              <p:cNvSpPr/>
              <p:nvPr/>
            </p:nvSpPr>
            <p:spPr>
              <a:xfrm>
                <a:off x="253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5" name="矩形 1494"/>
              <p:cNvSpPr/>
              <p:nvPr/>
            </p:nvSpPr>
            <p:spPr>
              <a:xfrm>
                <a:off x="253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6" name="矩形 1495"/>
              <p:cNvSpPr/>
              <p:nvPr/>
            </p:nvSpPr>
            <p:spPr>
              <a:xfrm>
                <a:off x="253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7" name="矩形 1496"/>
              <p:cNvSpPr/>
              <p:nvPr/>
            </p:nvSpPr>
            <p:spPr>
              <a:xfrm>
                <a:off x="253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8" name="矩形 1497"/>
              <p:cNvSpPr/>
              <p:nvPr/>
            </p:nvSpPr>
            <p:spPr>
              <a:xfrm>
                <a:off x="253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9" name="矩形 1498"/>
              <p:cNvSpPr/>
              <p:nvPr/>
            </p:nvSpPr>
            <p:spPr>
              <a:xfrm>
                <a:off x="253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0" name="矩形 1499"/>
              <p:cNvSpPr/>
              <p:nvPr/>
            </p:nvSpPr>
            <p:spPr>
              <a:xfrm>
                <a:off x="253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1" name="矩形 1500"/>
              <p:cNvSpPr/>
              <p:nvPr/>
            </p:nvSpPr>
            <p:spPr>
              <a:xfrm>
                <a:off x="253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2" name="矩形 1501"/>
              <p:cNvSpPr/>
              <p:nvPr/>
            </p:nvSpPr>
            <p:spPr>
              <a:xfrm>
                <a:off x="253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3" name="矩形 1502"/>
              <p:cNvSpPr/>
              <p:nvPr/>
            </p:nvSpPr>
            <p:spPr>
              <a:xfrm>
                <a:off x="289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4" name="矩形 1503"/>
              <p:cNvSpPr/>
              <p:nvPr/>
            </p:nvSpPr>
            <p:spPr>
              <a:xfrm>
                <a:off x="289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5" name="矩形 1504"/>
              <p:cNvSpPr/>
              <p:nvPr/>
            </p:nvSpPr>
            <p:spPr>
              <a:xfrm>
                <a:off x="289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6" name="矩形 1505"/>
              <p:cNvSpPr/>
              <p:nvPr/>
            </p:nvSpPr>
            <p:spPr>
              <a:xfrm>
                <a:off x="289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7" name="矩形 1506"/>
              <p:cNvSpPr/>
              <p:nvPr/>
            </p:nvSpPr>
            <p:spPr>
              <a:xfrm>
                <a:off x="289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8" name="矩形 1507"/>
              <p:cNvSpPr/>
              <p:nvPr/>
            </p:nvSpPr>
            <p:spPr>
              <a:xfrm>
                <a:off x="2899733" y="250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9" name="矩形 1508"/>
              <p:cNvSpPr/>
              <p:nvPr/>
            </p:nvSpPr>
            <p:spPr>
              <a:xfrm>
                <a:off x="289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0" name="矩形 1509"/>
              <p:cNvSpPr/>
              <p:nvPr/>
            </p:nvSpPr>
            <p:spPr>
              <a:xfrm>
                <a:off x="289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1" name="矩形 1510"/>
              <p:cNvSpPr/>
              <p:nvPr/>
            </p:nvSpPr>
            <p:spPr>
              <a:xfrm>
                <a:off x="289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2" name="矩形 1511"/>
              <p:cNvSpPr/>
              <p:nvPr/>
            </p:nvSpPr>
            <p:spPr>
              <a:xfrm>
                <a:off x="2899733" y="394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3" name="矩形 1512"/>
              <p:cNvSpPr/>
              <p:nvPr/>
            </p:nvSpPr>
            <p:spPr>
              <a:xfrm>
                <a:off x="289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4" name="矩形 1513"/>
              <p:cNvSpPr/>
              <p:nvPr/>
            </p:nvSpPr>
            <p:spPr>
              <a:xfrm>
                <a:off x="289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5" name="矩形 1514"/>
              <p:cNvSpPr/>
              <p:nvPr/>
            </p:nvSpPr>
            <p:spPr>
              <a:xfrm>
                <a:off x="289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6" name="矩形 1515"/>
              <p:cNvSpPr/>
              <p:nvPr/>
            </p:nvSpPr>
            <p:spPr>
              <a:xfrm>
                <a:off x="289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7" name="矩形 1516"/>
              <p:cNvSpPr/>
              <p:nvPr/>
            </p:nvSpPr>
            <p:spPr>
              <a:xfrm>
                <a:off x="289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8" name="矩形 1517"/>
              <p:cNvSpPr/>
              <p:nvPr/>
            </p:nvSpPr>
            <p:spPr>
              <a:xfrm>
                <a:off x="325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9" name="矩形 1518"/>
              <p:cNvSpPr/>
              <p:nvPr/>
            </p:nvSpPr>
            <p:spPr>
              <a:xfrm>
                <a:off x="325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0" name="矩形 1519"/>
              <p:cNvSpPr/>
              <p:nvPr/>
            </p:nvSpPr>
            <p:spPr>
              <a:xfrm>
                <a:off x="325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1" name="矩形 1520"/>
              <p:cNvSpPr/>
              <p:nvPr/>
            </p:nvSpPr>
            <p:spPr>
              <a:xfrm>
                <a:off x="325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2" name="矩形 1521"/>
              <p:cNvSpPr/>
              <p:nvPr/>
            </p:nvSpPr>
            <p:spPr>
              <a:xfrm>
                <a:off x="325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3" name="矩形 1522"/>
              <p:cNvSpPr/>
              <p:nvPr/>
            </p:nvSpPr>
            <p:spPr>
              <a:xfrm>
                <a:off x="3259733" y="250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4" name="矩形 1523"/>
              <p:cNvSpPr/>
              <p:nvPr/>
            </p:nvSpPr>
            <p:spPr>
              <a:xfrm>
                <a:off x="325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5" name="矩形 1524"/>
              <p:cNvSpPr/>
              <p:nvPr/>
            </p:nvSpPr>
            <p:spPr>
              <a:xfrm>
                <a:off x="325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6" name="矩形 1525"/>
              <p:cNvSpPr/>
              <p:nvPr/>
            </p:nvSpPr>
            <p:spPr>
              <a:xfrm>
                <a:off x="325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7" name="矩形 1526"/>
              <p:cNvSpPr/>
              <p:nvPr/>
            </p:nvSpPr>
            <p:spPr>
              <a:xfrm>
                <a:off x="3259733" y="394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8" name="矩形 1527"/>
              <p:cNvSpPr/>
              <p:nvPr/>
            </p:nvSpPr>
            <p:spPr>
              <a:xfrm>
                <a:off x="325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9" name="矩形 1528"/>
              <p:cNvSpPr/>
              <p:nvPr/>
            </p:nvSpPr>
            <p:spPr>
              <a:xfrm>
                <a:off x="325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0" name="矩形 1529"/>
              <p:cNvSpPr/>
              <p:nvPr/>
            </p:nvSpPr>
            <p:spPr>
              <a:xfrm>
                <a:off x="325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1" name="矩形 1530"/>
              <p:cNvSpPr/>
              <p:nvPr/>
            </p:nvSpPr>
            <p:spPr>
              <a:xfrm>
                <a:off x="325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2" name="矩形 1531"/>
              <p:cNvSpPr/>
              <p:nvPr/>
            </p:nvSpPr>
            <p:spPr>
              <a:xfrm>
                <a:off x="325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3" name="矩形 1532"/>
              <p:cNvSpPr/>
              <p:nvPr/>
            </p:nvSpPr>
            <p:spPr>
              <a:xfrm>
                <a:off x="361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4" name="矩形 1533"/>
              <p:cNvSpPr/>
              <p:nvPr/>
            </p:nvSpPr>
            <p:spPr>
              <a:xfrm>
                <a:off x="361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5" name="矩形 1534"/>
              <p:cNvSpPr/>
              <p:nvPr/>
            </p:nvSpPr>
            <p:spPr>
              <a:xfrm>
                <a:off x="361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6" name="矩形 1535"/>
              <p:cNvSpPr/>
              <p:nvPr/>
            </p:nvSpPr>
            <p:spPr>
              <a:xfrm>
                <a:off x="361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7" name="矩形 1536"/>
              <p:cNvSpPr/>
              <p:nvPr/>
            </p:nvSpPr>
            <p:spPr>
              <a:xfrm>
                <a:off x="361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8" name="矩形 1537"/>
              <p:cNvSpPr/>
              <p:nvPr/>
            </p:nvSpPr>
            <p:spPr>
              <a:xfrm>
                <a:off x="361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9" name="矩形 1538"/>
              <p:cNvSpPr/>
              <p:nvPr/>
            </p:nvSpPr>
            <p:spPr>
              <a:xfrm>
                <a:off x="361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0" name="矩形 1539"/>
              <p:cNvSpPr/>
              <p:nvPr/>
            </p:nvSpPr>
            <p:spPr>
              <a:xfrm>
                <a:off x="361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1" name="矩形 1540"/>
              <p:cNvSpPr/>
              <p:nvPr/>
            </p:nvSpPr>
            <p:spPr>
              <a:xfrm>
                <a:off x="361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2" name="矩形 1541"/>
              <p:cNvSpPr/>
              <p:nvPr/>
            </p:nvSpPr>
            <p:spPr>
              <a:xfrm>
                <a:off x="361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3" name="矩形 1542"/>
              <p:cNvSpPr/>
              <p:nvPr/>
            </p:nvSpPr>
            <p:spPr>
              <a:xfrm>
                <a:off x="361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4" name="矩形 1543"/>
              <p:cNvSpPr/>
              <p:nvPr/>
            </p:nvSpPr>
            <p:spPr>
              <a:xfrm>
                <a:off x="361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5" name="矩形 1544"/>
              <p:cNvSpPr/>
              <p:nvPr/>
            </p:nvSpPr>
            <p:spPr>
              <a:xfrm>
                <a:off x="361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6" name="矩形 1545"/>
              <p:cNvSpPr/>
              <p:nvPr/>
            </p:nvSpPr>
            <p:spPr>
              <a:xfrm>
                <a:off x="361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7" name="矩形 1546"/>
              <p:cNvSpPr/>
              <p:nvPr/>
            </p:nvSpPr>
            <p:spPr>
              <a:xfrm>
                <a:off x="361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8" name="矩形 1547"/>
              <p:cNvSpPr/>
              <p:nvPr/>
            </p:nvSpPr>
            <p:spPr>
              <a:xfrm>
                <a:off x="397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9" name="矩形 1548"/>
              <p:cNvSpPr/>
              <p:nvPr/>
            </p:nvSpPr>
            <p:spPr>
              <a:xfrm>
                <a:off x="397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0" name="矩形 1549"/>
              <p:cNvSpPr/>
              <p:nvPr/>
            </p:nvSpPr>
            <p:spPr>
              <a:xfrm>
                <a:off x="397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1" name="矩形 1550"/>
              <p:cNvSpPr/>
              <p:nvPr/>
            </p:nvSpPr>
            <p:spPr>
              <a:xfrm>
                <a:off x="397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2" name="矩形 1551"/>
              <p:cNvSpPr/>
              <p:nvPr/>
            </p:nvSpPr>
            <p:spPr>
              <a:xfrm>
                <a:off x="397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3" name="矩形 1552"/>
              <p:cNvSpPr/>
              <p:nvPr/>
            </p:nvSpPr>
            <p:spPr>
              <a:xfrm>
                <a:off x="397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4" name="矩形 1553"/>
              <p:cNvSpPr/>
              <p:nvPr/>
            </p:nvSpPr>
            <p:spPr>
              <a:xfrm>
                <a:off x="397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5" name="矩形 1554"/>
              <p:cNvSpPr/>
              <p:nvPr/>
            </p:nvSpPr>
            <p:spPr>
              <a:xfrm>
                <a:off x="397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6" name="矩形 1555"/>
              <p:cNvSpPr/>
              <p:nvPr/>
            </p:nvSpPr>
            <p:spPr>
              <a:xfrm>
                <a:off x="397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7" name="矩形 1556"/>
              <p:cNvSpPr/>
              <p:nvPr/>
            </p:nvSpPr>
            <p:spPr>
              <a:xfrm>
                <a:off x="397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8" name="矩形 1557"/>
              <p:cNvSpPr/>
              <p:nvPr/>
            </p:nvSpPr>
            <p:spPr>
              <a:xfrm>
                <a:off x="397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9" name="矩形 1558"/>
              <p:cNvSpPr/>
              <p:nvPr/>
            </p:nvSpPr>
            <p:spPr>
              <a:xfrm>
                <a:off x="397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0" name="矩形 1559"/>
              <p:cNvSpPr/>
              <p:nvPr/>
            </p:nvSpPr>
            <p:spPr>
              <a:xfrm>
                <a:off x="397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1" name="矩形 1560"/>
              <p:cNvSpPr/>
              <p:nvPr/>
            </p:nvSpPr>
            <p:spPr>
              <a:xfrm>
                <a:off x="397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2" name="矩形 1561"/>
              <p:cNvSpPr/>
              <p:nvPr/>
            </p:nvSpPr>
            <p:spPr>
              <a:xfrm>
                <a:off x="397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3" name="矩形 1562"/>
              <p:cNvSpPr/>
              <p:nvPr/>
            </p:nvSpPr>
            <p:spPr>
              <a:xfrm>
                <a:off x="433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4" name="矩形 1563"/>
              <p:cNvSpPr/>
              <p:nvPr/>
            </p:nvSpPr>
            <p:spPr>
              <a:xfrm>
                <a:off x="433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5" name="矩形 1564"/>
              <p:cNvSpPr/>
              <p:nvPr/>
            </p:nvSpPr>
            <p:spPr>
              <a:xfrm>
                <a:off x="433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6" name="矩形 1565"/>
              <p:cNvSpPr/>
              <p:nvPr/>
            </p:nvSpPr>
            <p:spPr>
              <a:xfrm>
                <a:off x="433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7" name="矩形 1566"/>
              <p:cNvSpPr/>
              <p:nvPr/>
            </p:nvSpPr>
            <p:spPr>
              <a:xfrm>
                <a:off x="433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8" name="矩形 1567"/>
              <p:cNvSpPr/>
              <p:nvPr/>
            </p:nvSpPr>
            <p:spPr>
              <a:xfrm>
                <a:off x="433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9" name="矩形 1568"/>
              <p:cNvSpPr/>
              <p:nvPr/>
            </p:nvSpPr>
            <p:spPr>
              <a:xfrm>
                <a:off x="433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0" name="矩形 1569"/>
              <p:cNvSpPr/>
              <p:nvPr/>
            </p:nvSpPr>
            <p:spPr>
              <a:xfrm>
                <a:off x="433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1" name="矩形 1570"/>
              <p:cNvSpPr/>
              <p:nvPr/>
            </p:nvSpPr>
            <p:spPr>
              <a:xfrm>
                <a:off x="433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2" name="矩形 1571"/>
              <p:cNvSpPr/>
              <p:nvPr/>
            </p:nvSpPr>
            <p:spPr>
              <a:xfrm>
                <a:off x="433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3" name="矩形 1572"/>
              <p:cNvSpPr/>
              <p:nvPr/>
            </p:nvSpPr>
            <p:spPr>
              <a:xfrm>
                <a:off x="433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4" name="矩形 1573"/>
              <p:cNvSpPr/>
              <p:nvPr/>
            </p:nvSpPr>
            <p:spPr>
              <a:xfrm>
                <a:off x="433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5" name="矩形 1574"/>
              <p:cNvSpPr/>
              <p:nvPr/>
            </p:nvSpPr>
            <p:spPr>
              <a:xfrm>
                <a:off x="433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6" name="矩形 1575"/>
              <p:cNvSpPr/>
              <p:nvPr/>
            </p:nvSpPr>
            <p:spPr>
              <a:xfrm>
                <a:off x="433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7" name="矩形 1576"/>
              <p:cNvSpPr/>
              <p:nvPr/>
            </p:nvSpPr>
            <p:spPr>
              <a:xfrm>
                <a:off x="433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8" name="矩形 1577"/>
              <p:cNvSpPr/>
              <p:nvPr/>
            </p:nvSpPr>
            <p:spPr>
              <a:xfrm>
                <a:off x="469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9" name="矩形 1578"/>
              <p:cNvSpPr/>
              <p:nvPr/>
            </p:nvSpPr>
            <p:spPr>
              <a:xfrm>
                <a:off x="469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0" name="矩形 1579"/>
              <p:cNvSpPr/>
              <p:nvPr/>
            </p:nvSpPr>
            <p:spPr>
              <a:xfrm>
                <a:off x="469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1" name="矩形 1580"/>
              <p:cNvSpPr/>
              <p:nvPr/>
            </p:nvSpPr>
            <p:spPr>
              <a:xfrm>
                <a:off x="469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2" name="矩形 1581"/>
              <p:cNvSpPr/>
              <p:nvPr/>
            </p:nvSpPr>
            <p:spPr>
              <a:xfrm>
                <a:off x="469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3" name="矩形 1582"/>
              <p:cNvSpPr/>
              <p:nvPr/>
            </p:nvSpPr>
            <p:spPr>
              <a:xfrm>
                <a:off x="469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4" name="矩形 1583"/>
              <p:cNvSpPr/>
              <p:nvPr/>
            </p:nvSpPr>
            <p:spPr>
              <a:xfrm>
                <a:off x="469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5" name="矩形 1584"/>
              <p:cNvSpPr/>
              <p:nvPr/>
            </p:nvSpPr>
            <p:spPr>
              <a:xfrm>
                <a:off x="469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6" name="矩形 1585"/>
              <p:cNvSpPr/>
              <p:nvPr/>
            </p:nvSpPr>
            <p:spPr>
              <a:xfrm>
                <a:off x="469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7" name="矩形 1586"/>
              <p:cNvSpPr/>
              <p:nvPr/>
            </p:nvSpPr>
            <p:spPr>
              <a:xfrm>
                <a:off x="469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8" name="矩形 1587"/>
              <p:cNvSpPr/>
              <p:nvPr/>
            </p:nvSpPr>
            <p:spPr>
              <a:xfrm>
                <a:off x="469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9" name="矩形 1588"/>
              <p:cNvSpPr/>
              <p:nvPr/>
            </p:nvSpPr>
            <p:spPr>
              <a:xfrm>
                <a:off x="469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0" name="矩形 1589"/>
              <p:cNvSpPr/>
              <p:nvPr/>
            </p:nvSpPr>
            <p:spPr>
              <a:xfrm>
                <a:off x="469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1" name="矩形 1590"/>
              <p:cNvSpPr/>
              <p:nvPr/>
            </p:nvSpPr>
            <p:spPr>
              <a:xfrm>
                <a:off x="469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2" name="矩形 1591"/>
              <p:cNvSpPr/>
              <p:nvPr/>
            </p:nvSpPr>
            <p:spPr>
              <a:xfrm>
                <a:off x="469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3" name="矩形 1592"/>
              <p:cNvSpPr/>
              <p:nvPr/>
            </p:nvSpPr>
            <p:spPr>
              <a:xfrm>
                <a:off x="505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4" name="矩形 1593"/>
              <p:cNvSpPr/>
              <p:nvPr/>
            </p:nvSpPr>
            <p:spPr>
              <a:xfrm>
                <a:off x="505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5" name="矩形 1594"/>
              <p:cNvSpPr/>
              <p:nvPr/>
            </p:nvSpPr>
            <p:spPr>
              <a:xfrm>
                <a:off x="505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6" name="矩形 1595"/>
              <p:cNvSpPr/>
              <p:nvPr/>
            </p:nvSpPr>
            <p:spPr>
              <a:xfrm>
                <a:off x="505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7" name="矩形 1596"/>
              <p:cNvSpPr/>
              <p:nvPr/>
            </p:nvSpPr>
            <p:spPr>
              <a:xfrm>
                <a:off x="505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8" name="矩形 1597"/>
              <p:cNvSpPr/>
              <p:nvPr/>
            </p:nvSpPr>
            <p:spPr>
              <a:xfrm>
                <a:off x="505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9" name="矩形 1598"/>
              <p:cNvSpPr/>
              <p:nvPr/>
            </p:nvSpPr>
            <p:spPr>
              <a:xfrm>
                <a:off x="505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0" name="矩形 1599"/>
              <p:cNvSpPr/>
              <p:nvPr/>
            </p:nvSpPr>
            <p:spPr>
              <a:xfrm>
                <a:off x="505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1" name="矩形 1600"/>
              <p:cNvSpPr/>
              <p:nvPr/>
            </p:nvSpPr>
            <p:spPr>
              <a:xfrm>
                <a:off x="505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2" name="矩形 1601"/>
              <p:cNvSpPr/>
              <p:nvPr/>
            </p:nvSpPr>
            <p:spPr>
              <a:xfrm>
                <a:off x="505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3" name="矩形 1602"/>
              <p:cNvSpPr/>
              <p:nvPr/>
            </p:nvSpPr>
            <p:spPr>
              <a:xfrm>
                <a:off x="505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4" name="矩形 1603"/>
              <p:cNvSpPr/>
              <p:nvPr/>
            </p:nvSpPr>
            <p:spPr>
              <a:xfrm>
                <a:off x="505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5" name="矩形 1604"/>
              <p:cNvSpPr/>
              <p:nvPr/>
            </p:nvSpPr>
            <p:spPr>
              <a:xfrm>
                <a:off x="505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6" name="矩形 1605"/>
              <p:cNvSpPr/>
              <p:nvPr/>
            </p:nvSpPr>
            <p:spPr>
              <a:xfrm>
                <a:off x="505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7" name="矩形 1606"/>
              <p:cNvSpPr/>
              <p:nvPr/>
            </p:nvSpPr>
            <p:spPr>
              <a:xfrm>
                <a:off x="505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8" name="矩形 1607"/>
              <p:cNvSpPr/>
              <p:nvPr/>
            </p:nvSpPr>
            <p:spPr>
              <a:xfrm>
                <a:off x="541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9" name="矩形 1608"/>
              <p:cNvSpPr/>
              <p:nvPr/>
            </p:nvSpPr>
            <p:spPr>
              <a:xfrm>
                <a:off x="541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0" name="矩形 1609"/>
              <p:cNvSpPr/>
              <p:nvPr/>
            </p:nvSpPr>
            <p:spPr>
              <a:xfrm>
                <a:off x="541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1" name="矩形 1610"/>
              <p:cNvSpPr/>
              <p:nvPr/>
            </p:nvSpPr>
            <p:spPr>
              <a:xfrm>
                <a:off x="541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2" name="矩形 1611"/>
              <p:cNvSpPr/>
              <p:nvPr/>
            </p:nvSpPr>
            <p:spPr>
              <a:xfrm>
                <a:off x="541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3" name="矩形 1612"/>
              <p:cNvSpPr/>
              <p:nvPr/>
            </p:nvSpPr>
            <p:spPr>
              <a:xfrm>
                <a:off x="541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4" name="矩形 1613"/>
              <p:cNvSpPr/>
              <p:nvPr/>
            </p:nvSpPr>
            <p:spPr>
              <a:xfrm>
                <a:off x="541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5" name="矩形 1614"/>
              <p:cNvSpPr/>
              <p:nvPr/>
            </p:nvSpPr>
            <p:spPr>
              <a:xfrm>
                <a:off x="541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6" name="矩形 1615"/>
              <p:cNvSpPr/>
              <p:nvPr/>
            </p:nvSpPr>
            <p:spPr>
              <a:xfrm>
                <a:off x="541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7" name="矩形 1616"/>
              <p:cNvSpPr/>
              <p:nvPr/>
            </p:nvSpPr>
            <p:spPr>
              <a:xfrm>
                <a:off x="541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8" name="矩形 1617"/>
              <p:cNvSpPr/>
              <p:nvPr/>
            </p:nvSpPr>
            <p:spPr>
              <a:xfrm>
                <a:off x="541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9" name="矩形 1618"/>
              <p:cNvSpPr/>
              <p:nvPr/>
            </p:nvSpPr>
            <p:spPr>
              <a:xfrm>
                <a:off x="541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0" name="矩形 1619"/>
              <p:cNvSpPr/>
              <p:nvPr/>
            </p:nvSpPr>
            <p:spPr>
              <a:xfrm>
                <a:off x="541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1" name="矩形 1620"/>
              <p:cNvSpPr/>
              <p:nvPr/>
            </p:nvSpPr>
            <p:spPr>
              <a:xfrm>
                <a:off x="541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2" name="矩形 1621"/>
              <p:cNvSpPr/>
              <p:nvPr/>
            </p:nvSpPr>
            <p:spPr>
              <a:xfrm>
                <a:off x="541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96" name="矩形 1395"/>
            <p:cNvSpPr/>
            <p:nvPr/>
          </p:nvSpPr>
          <p:spPr>
            <a:xfrm>
              <a:off x="5509140" y="3912054"/>
              <a:ext cx="180000" cy="180000"/>
            </a:xfrm>
            <a:prstGeom prst="rect">
              <a:avLst/>
            </a:prstGeom>
            <a:solidFill>
              <a:schemeClr val="accent4">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7" name="矩形 1396"/>
            <p:cNvSpPr/>
            <p:nvPr/>
          </p:nvSpPr>
          <p:spPr>
            <a:xfrm>
              <a:off x="4769890" y="3192054"/>
              <a:ext cx="1620000" cy="162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65" name="群組 1164"/>
          <p:cNvGrpSpPr/>
          <p:nvPr/>
        </p:nvGrpSpPr>
        <p:grpSpPr>
          <a:xfrm>
            <a:off x="1820219" y="3200166"/>
            <a:ext cx="2700000" cy="2700000"/>
            <a:chOff x="7817755" y="2925093"/>
            <a:chExt cx="2700000" cy="2700000"/>
          </a:xfrm>
        </p:grpSpPr>
        <p:grpSp>
          <p:nvGrpSpPr>
            <p:cNvPr id="1166" name="群組 1165"/>
            <p:cNvGrpSpPr/>
            <p:nvPr/>
          </p:nvGrpSpPr>
          <p:grpSpPr>
            <a:xfrm>
              <a:off x="7817755" y="2925093"/>
              <a:ext cx="2700000" cy="2700000"/>
              <a:chOff x="379733" y="701396"/>
              <a:chExt cx="5400000" cy="5400000"/>
            </a:xfrm>
          </p:grpSpPr>
          <p:sp>
            <p:nvSpPr>
              <p:cNvPr id="1169" name="矩形 1168"/>
              <p:cNvSpPr/>
              <p:nvPr/>
            </p:nvSpPr>
            <p:spPr>
              <a:xfrm>
                <a:off x="37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0" name="矩形 1169"/>
              <p:cNvSpPr/>
              <p:nvPr/>
            </p:nvSpPr>
            <p:spPr>
              <a:xfrm>
                <a:off x="37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1" name="矩形 1170"/>
              <p:cNvSpPr/>
              <p:nvPr/>
            </p:nvSpPr>
            <p:spPr>
              <a:xfrm>
                <a:off x="37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2" name="矩形 1171"/>
              <p:cNvSpPr/>
              <p:nvPr/>
            </p:nvSpPr>
            <p:spPr>
              <a:xfrm>
                <a:off x="37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3" name="矩形 1172"/>
              <p:cNvSpPr/>
              <p:nvPr/>
            </p:nvSpPr>
            <p:spPr>
              <a:xfrm>
                <a:off x="37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4" name="矩形 1173"/>
              <p:cNvSpPr/>
              <p:nvPr/>
            </p:nvSpPr>
            <p:spPr>
              <a:xfrm>
                <a:off x="37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5" name="矩形 1174"/>
              <p:cNvSpPr/>
              <p:nvPr/>
            </p:nvSpPr>
            <p:spPr>
              <a:xfrm>
                <a:off x="37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6" name="矩形 1175"/>
              <p:cNvSpPr/>
              <p:nvPr/>
            </p:nvSpPr>
            <p:spPr>
              <a:xfrm>
                <a:off x="37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7" name="矩形 1176"/>
              <p:cNvSpPr/>
              <p:nvPr/>
            </p:nvSpPr>
            <p:spPr>
              <a:xfrm>
                <a:off x="37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8" name="矩形 1177"/>
              <p:cNvSpPr/>
              <p:nvPr/>
            </p:nvSpPr>
            <p:spPr>
              <a:xfrm>
                <a:off x="37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9" name="矩形 1178"/>
              <p:cNvSpPr/>
              <p:nvPr/>
            </p:nvSpPr>
            <p:spPr>
              <a:xfrm>
                <a:off x="37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0" name="矩形 1179"/>
              <p:cNvSpPr/>
              <p:nvPr/>
            </p:nvSpPr>
            <p:spPr>
              <a:xfrm>
                <a:off x="37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1" name="矩形 1180"/>
              <p:cNvSpPr/>
              <p:nvPr/>
            </p:nvSpPr>
            <p:spPr>
              <a:xfrm>
                <a:off x="37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2" name="矩形 1181"/>
              <p:cNvSpPr/>
              <p:nvPr/>
            </p:nvSpPr>
            <p:spPr>
              <a:xfrm>
                <a:off x="37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3" name="矩形 1182"/>
              <p:cNvSpPr/>
              <p:nvPr/>
            </p:nvSpPr>
            <p:spPr>
              <a:xfrm>
                <a:off x="37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4" name="矩形 1183"/>
              <p:cNvSpPr/>
              <p:nvPr/>
            </p:nvSpPr>
            <p:spPr>
              <a:xfrm>
                <a:off x="73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5" name="矩形 1184"/>
              <p:cNvSpPr/>
              <p:nvPr/>
            </p:nvSpPr>
            <p:spPr>
              <a:xfrm>
                <a:off x="73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6" name="矩形 1185"/>
              <p:cNvSpPr/>
              <p:nvPr/>
            </p:nvSpPr>
            <p:spPr>
              <a:xfrm>
                <a:off x="73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7" name="矩形 1186"/>
              <p:cNvSpPr/>
              <p:nvPr/>
            </p:nvSpPr>
            <p:spPr>
              <a:xfrm>
                <a:off x="73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8" name="矩形 1187"/>
              <p:cNvSpPr/>
              <p:nvPr/>
            </p:nvSpPr>
            <p:spPr>
              <a:xfrm>
                <a:off x="73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9" name="矩形 1188"/>
              <p:cNvSpPr/>
              <p:nvPr/>
            </p:nvSpPr>
            <p:spPr>
              <a:xfrm>
                <a:off x="73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0" name="矩形 1189"/>
              <p:cNvSpPr/>
              <p:nvPr/>
            </p:nvSpPr>
            <p:spPr>
              <a:xfrm>
                <a:off x="73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1" name="矩形 1190"/>
              <p:cNvSpPr/>
              <p:nvPr/>
            </p:nvSpPr>
            <p:spPr>
              <a:xfrm>
                <a:off x="73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2" name="矩形 1191"/>
              <p:cNvSpPr/>
              <p:nvPr/>
            </p:nvSpPr>
            <p:spPr>
              <a:xfrm>
                <a:off x="73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3" name="矩形 1192"/>
              <p:cNvSpPr/>
              <p:nvPr/>
            </p:nvSpPr>
            <p:spPr>
              <a:xfrm>
                <a:off x="73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4" name="矩形 1193"/>
              <p:cNvSpPr/>
              <p:nvPr/>
            </p:nvSpPr>
            <p:spPr>
              <a:xfrm>
                <a:off x="73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5" name="矩形 1194"/>
              <p:cNvSpPr/>
              <p:nvPr/>
            </p:nvSpPr>
            <p:spPr>
              <a:xfrm>
                <a:off x="73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6" name="矩形 1195"/>
              <p:cNvSpPr/>
              <p:nvPr/>
            </p:nvSpPr>
            <p:spPr>
              <a:xfrm>
                <a:off x="73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7" name="矩形 1196"/>
              <p:cNvSpPr/>
              <p:nvPr/>
            </p:nvSpPr>
            <p:spPr>
              <a:xfrm>
                <a:off x="73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8" name="矩形 1197"/>
              <p:cNvSpPr/>
              <p:nvPr/>
            </p:nvSpPr>
            <p:spPr>
              <a:xfrm>
                <a:off x="73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9" name="矩形 1198"/>
              <p:cNvSpPr/>
              <p:nvPr/>
            </p:nvSpPr>
            <p:spPr>
              <a:xfrm>
                <a:off x="109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0" name="矩形 1199"/>
              <p:cNvSpPr/>
              <p:nvPr/>
            </p:nvSpPr>
            <p:spPr>
              <a:xfrm>
                <a:off x="109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1" name="矩形 1200"/>
              <p:cNvSpPr/>
              <p:nvPr/>
            </p:nvSpPr>
            <p:spPr>
              <a:xfrm>
                <a:off x="109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2" name="矩形 1201"/>
              <p:cNvSpPr/>
              <p:nvPr/>
            </p:nvSpPr>
            <p:spPr>
              <a:xfrm>
                <a:off x="109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3" name="矩形 1202"/>
              <p:cNvSpPr/>
              <p:nvPr/>
            </p:nvSpPr>
            <p:spPr>
              <a:xfrm>
                <a:off x="109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4" name="矩形 1203"/>
              <p:cNvSpPr/>
              <p:nvPr/>
            </p:nvSpPr>
            <p:spPr>
              <a:xfrm>
                <a:off x="109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5" name="矩形 1204"/>
              <p:cNvSpPr/>
              <p:nvPr/>
            </p:nvSpPr>
            <p:spPr>
              <a:xfrm>
                <a:off x="109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6" name="矩形 1205"/>
              <p:cNvSpPr/>
              <p:nvPr/>
            </p:nvSpPr>
            <p:spPr>
              <a:xfrm>
                <a:off x="109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7" name="矩形 1206"/>
              <p:cNvSpPr/>
              <p:nvPr/>
            </p:nvSpPr>
            <p:spPr>
              <a:xfrm>
                <a:off x="109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8" name="矩形 1207"/>
              <p:cNvSpPr/>
              <p:nvPr/>
            </p:nvSpPr>
            <p:spPr>
              <a:xfrm>
                <a:off x="109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9" name="矩形 1208"/>
              <p:cNvSpPr/>
              <p:nvPr/>
            </p:nvSpPr>
            <p:spPr>
              <a:xfrm>
                <a:off x="109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0" name="矩形 1209"/>
              <p:cNvSpPr/>
              <p:nvPr/>
            </p:nvSpPr>
            <p:spPr>
              <a:xfrm>
                <a:off x="109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1" name="矩形 1210"/>
              <p:cNvSpPr/>
              <p:nvPr/>
            </p:nvSpPr>
            <p:spPr>
              <a:xfrm>
                <a:off x="109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2" name="矩形 1211"/>
              <p:cNvSpPr/>
              <p:nvPr/>
            </p:nvSpPr>
            <p:spPr>
              <a:xfrm>
                <a:off x="109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3" name="矩形 1212"/>
              <p:cNvSpPr/>
              <p:nvPr/>
            </p:nvSpPr>
            <p:spPr>
              <a:xfrm>
                <a:off x="109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4" name="矩形 1213"/>
              <p:cNvSpPr/>
              <p:nvPr/>
            </p:nvSpPr>
            <p:spPr>
              <a:xfrm>
                <a:off x="145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5" name="矩形 1214"/>
              <p:cNvSpPr/>
              <p:nvPr/>
            </p:nvSpPr>
            <p:spPr>
              <a:xfrm>
                <a:off x="145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6" name="矩形 1215"/>
              <p:cNvSpPr/>
              <p:nvPr/>
            </p:nvSpPr>
            <p:spPr>
              <a:xfrm>
                <a:off x="145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7" name="矩形 1216"/>
              <p:cNvSpPr/>
              <p:nvPr/>
            </p:nvSpPr>
            <p:spPr>
              <a:xfrm>
                <a:off x="145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8" name="矩形 1217"/>
              <p:cNvSpPr/>
              <p:nvPr/>
            </p:nvSpPr>
            <p:spPr>
              <a:xfrm>
                <a:off x="145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9" name="矩形 1218"/>
              <p:cNvSpPr/>
              <p:nvPr/>
            </p:nvSpPr>
            <p:spPr>
              <a:xfrm>
                <a:off x="145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0" name="矩形 1219"/>
              <p:cNvSpPr/>
              <p:nvPr/>
            </p:nvSpPr>
            <p:spPr>
              <a:xfrm>
                <a:off x="145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1" name="矩形 1220"/>
              <p:cNvSpPr/>
              <p:nvPr/>
            </p:nvSpPr>
            <p:spPr>
              <a:xfrm>
                <a:off x="145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2" name="矩形 1221"/>
              <p:cNvSpPr/>
              <p:nvPr/>
            </p:nvSpPr>
            <p:spPr>
              <a:xfrm>
                <a:off x="145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3" name="矩形 1222"/>
              <p:cNvSpPr/>
              <p:nvPr/>
            </p:nvSpPr>
            <p:spPr>
              <a:xfrm>
                <a:off x="145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4" name="矩形 1223"/>
              <p:cNvSpPr/>
              <p:nvPr/>
            </p:nvSpPr>
            <p:spPr>
              <a:xfrm>
                <a:off x="145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5" name="矩形 1224"/>
              <p:cNvSpPr/>
              <p:nvPr/>
            </p:nvSpPr>
            <p:spPr>
              <a:xfrm>
                <a:off x="145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6" name="矩形 1225"/>
              <p:cNvSpPr/>
              <p:nvPr/>
            </p:nvSpPr>
            <p:spPr>
              <a:xfrm>
                <a:off x="145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7" name="矩形 1226"/>
              <p:cNvSpPr/>
              <p:nvPr/>
            </p:nvSpPr>
            <p:spPr>
              <a:xfrm>
                <a:off x="145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8" name="矩形 1227"/>
              <p:cNvSpPr/>
              <p:nvPr/>
            </p:nvSpPr>
            <p:spPr>
              <a:xfrm>
                <a:off x="145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9" name="矩形 1228"/>
              <p:cNvSpPr/>
              <p:nvPr/>
            </p:nvSpPr>
            <p:spPr>
              <a:xfrm>
                <a:off x="181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0" name="矩形 1229"/>
              <p:cNvSpPr/>
              <p:nvPr/>
            </p:nvSpPr>
            <p:spPr>
              <a:xfrm>
                <a:off x="181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1" name="矩形 1230"/>
              <p:cNvSpPr/>
              <p:nvPr/>
            </p:nvSpPr>
            <p:spPr>
              <a:xfrm>
                <a:off x="181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2" name="矩形 1231"/>
              <p:cNvSpPr/>
              <p:nvPr/>
            </p:nvSpPr>
            <p:spPr>
              <a:xfrm>
                <a:off x="181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3" name="矩形 1232"/>
              <p:cNvSpPr/>
              <p:nvPr/>
            </p:nvSpPr>
            <p:spPr>
              <a:xfrm>
                <a:off x="181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4" name="矩形 1233"/>
              <p:cNvSpPr/>
              <p:nvPr/>
            </p:nvSpPr>
            <p:spPr>
              <a:xfrm>
                <a:off x="181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5" name="矩形 1234"/>
              <p:cNvSpPr/>
              <p:nvPr/>
            </p:nvSpPr>
            <p:spPr>
              <a:xfrm>
                <a:off x="181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6" name="矩形 1235"/>
              <p:cNvSpPr/>
              <p:nvPr/>
            </p:nvSpPr>
            <p:spPr>
              <a:xfrm>
                <a:off x="181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7" name="矩形 1236"/>
              <p:cNvSpPr/>
              <p:nvPr/>
            </p:nvSpPr>
            <p:spPr>
              <a:xfrm>
                <a:off x="181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8" name="矩形 1237"/>
              <p:cNvSpPr/>
              <p:nvPr/>
            </p:nvSpPr>
            <p:spPr>
              <a:xfrm>
                <a:off x="181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9" name="矩形 1238"/>
              <p:cNvSpPr/>
              <p:nvPr/>
            </p:nvSpPr>
            <p:spPr>
              <a:xfrm>
                <a:off x="181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0" name="矩形 1239"/>
              <p:cNvSpPr/>
              <p:nvPr/>
            </p:nvSpPr>
            <p:spPr>
              <a:xfrm>
                <a:off x="181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1" name="矩形 1240"/>
              <p:cNvSpPr/>
              <p:nvPr/>
            </p:nvSpPr>
            <p:spPr>
              <a:xfrm>
                <a:off x="181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2" name="矩形 1241"/>
              <p:cNvSpPr/>
              <p:nvPr/>
            </p:nvSpPr>
            <p:spPr>
              <a:xfrm>
                <a:off x="181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3" name="矩形 1242"/>
              <p:cNvSpPr/>
              <p:nvPr/>
            </p:nvSpPr>
            <p:spPr>
              <a:xfrm>
                <a:off x="181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4" name="矩形 1243"/>
              <p:cNvSpPr/>
              <p:nvPr/>
            </p:nvSpPr>
            <p:spPr>
              <a:xfrm>
                <a:off x="217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5" name="矩形 1244"/>
              <p:cNvSpPr/>
              <p:nvPr/>
            </p:nvSpPr>
            <p:spPr>
              <a:xfrm>
                <a:off x="217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6" name="矩形 1245"/>
              <p:cNvSpPr/>
              <p:nvPr/>
            </p:nvSpPr>
            <p:spPr>
              <a:xfrm>
                <a:off x="217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7" name="矩形 1246"/>
              <p:cNvSpPr/>
              <p:nvPr/>
            </p:nvSpPr>
            <p:spPr>
              <a:xfrm>
                <a:off x="217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8" name="矩形 1247"/>
              <p:cNvSpPr/>
              <p:nvPr/>
            </p:nvSpPr>
            <p:spPr>
              <a:xfrm>
                <a:off x="217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9" name="矩形 1248"/>
              <p:cNvSpPr/>
              <p:nvPr/>
            </p:nvSpPr>
            <p:spPr>
              <a:xfrm>
                <a:off x="217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0" name="矩形 1249"/>
              <p:cNvSpPr/>
              <p:nvPr/>
            </p:nvSpPr>
            <p:spPr>
              <a:xfrm>
                <a:off x="2179733" y="28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1" name="矩形 1250"/>
              <p:cNvSpPr/>
              <p:nvPr/>
            </p:nvSpPr>
            <p:spPr>
              <a:xfrm>
                <a:off x="2179733" y="32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2" name="矩形 1251"/>
              <p:cNvSpPr/>
              <p:nvPr/>
            </p:nvSpPr>
            <p:spPr>
              <a:xfrm>
                <a:off x="2179733" y="35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3" name="矩形 1252"/>
              <p:cNvSpPr/>
              <p:nvPr/>
            </p:nvSpPr>
            <p:spPr>
              <a:xfrm>
                <a:off x="217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4" name="矩形 1253"/>
              <p:cNvSpPr/>
              <p:nvPr/>
            </p:nvSpPr>
            <p:spPr>
              <a:xfrm>
                <a:off x="217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5" name="矩形 1254"/>
              <p:cNvSpPr/>
              <p:nvPr/>
            </p:nvSpPr>
            <p:spPr>
              <a:xfrm>
                <a:off x="217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6" name="矩形 1255"/>
              <p:cNvSpPr/>
              <p:nvPr/>
            </p:nvSpPr>
            <p:spPr>
              <a:xfrm>
                <a:off x="217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7" name="矩形 1256"/>
              <p:cNvSpPr/>
              <p:nvPr/>
            </p:nvSpPr>
            <p:spPr>
              <a:xfrm>
                <a:off x="217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8" name="矩形 1257"/>
              <p:cNvSpPr/>
              <p:nvPr/>
            </p:nvSpPr>
            <p:spPr>
              <a:xfrm>
                <a:off x="217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9" name="矩形 1258"/>
              <p:cNvSpPr/>
              <p:nvPr/>
            </p:nvSpPr>
            <p:spPr>
              <a:xfrm>
                <a:off x="253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0" name="矩形 1259"/>
              <p:cNvSpPr/>
              <p:nvPr/>
            </p:nvSpPr>
            <p:spPr>
              <a:xfrm>
                <a:off x="253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1" name="矩形 1260"/>
              <p:cNvSpPr/>
              <p:nvPr/>
            </p:nvSpPr>
            <p:spPr>
              <a:xfrm>
                <a:off x="253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2" name="矩形 1261"/>
              <p:cNvSpPr/>
              <p:nvPr/>
            </p:nvSpPr>
            <p:spPr>
              <a:xfrm>
                <a:off x="253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3" name="矩形 1262"/>
              <p:cNvSpPr/>
              <p:nvPr/>
            </p:nvSpPr>
            <p:spPr>
              <a:xfrm>
                <a:off x="253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4" name="矩形 1263"/>
              <p:cNvSpPr/>
              <p:nvPr/>
            </p:nvSpPr>
            <p:spPr>
              <a:xfrm>
                <a:off x="2539733" y="25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5" name="矩形 1264"/>
              <p:cNvSpPr/>
              <p:nvPr/>
            </p:nvSpPr>
            <p:spPr>
              <a:xfrm>
                <a:off x="253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6" name="矩形 1265"/>
              <p:cNvSpPr/>
              <p:nvPr/>
            </p:nvSpPr>
            <p:spPr>
              <a:xfrm>
                <a:off x="253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7" name="矩形 1266"/>
              <p:cNvSpPr/>
              <p:nvPr/>
            </p:nvSpPr>
            <p:spPr>
              <a:xfrm>
                <a:off x="253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8" name="矩形 1267"/>
              <p:cNvSpPr/>
              <p:nvPr/>
            </p:nvSpPr>
            <p:spPr>
              <a:xfrm>
                <a:off x="2539733" y="39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9" name="矩形 1268"/>
              <p:cNvSpPr/>
              <p:nvPr/>
            </p:nvSpPr>
            <p:spPr>
              <a:xfrm>
                <a:off x="253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0" name="矩形 1269"/>
              <p:cNvSpPr/>
              <p:nvPr/>
            </p:nvSpPr>
            <p:spPr>
              <a:xfrm>
                <a:off x="253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1" name="矩形 1270"/>
              <p:cNvSpPr/>
              <p:nvPr/>
            </p:nvSpPr>
            <p:spPr>
              <a:xfrm>
                <a:off x="253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2" name="矩形 1271"/>
              <p:cNvSpPr/>
              <p:nvPr/>
            </p:nvSpPr>
            <p:spPr>
              <a:xfrm>
                <a:off x="253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3" name="矩形 1272"/>
              <p:cNvSpPr/>
              <p:nvPr/>
            </p:nvSpPr>
            <p:spPr>
              <a:xfrm>
                <a:off x="253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4" name="矩形 1273"/>
              <p:cNvSpPr/>
              <p:nvPr/>
            </p:nvSpPr>
            <p:spPr>
              <a:xfrm>
                <a:off x="289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5" name="矩形 1274"/>
              <p:cNvSpPr/>
              <p:nvPr/>
            </p:nvSpPr>
            <p:spPr>
              <a:xfrm>
                <a:off x="289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6" name="矩形 1275"/>
              <p:cNvSpPr/>
              <p:nvPr/>
            </p:nvSpPr>
            <p:spPr>
              <a:xfrm>
                <a:off x="289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7" name="矩形 1276"/>
              <p:cNvSpPr/>
              <p:nvPr/>
            </p:nvSpPr>
            <p:spPr>
              <a:xfrm>
                <a:off x="289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8" name="矩形 1277"/>
              <p:cNvSpPr/>
              <p:nvPr/>
            </p:nvSpPr>
            <p:spPr>
              <a:xfrm>
                <a:off x="289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9" name="矩形 1278"/>
              <p:cNvSpPr/>
              <p:nvPr/>
            </p:nvSpPr>
            <p:spPr>
              <a:xfrm>
                <a:off x="2899733" y="250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0" name="矩形 1279"/>
              <p:cNvSpPr/>
              <p:nvPr/>
            </p:nvSpPr>
            <p:spPr>
              <a:xfrm>
                <a:off x="289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1" name="矩形 1280"/>
              <p:cNvSpPr/>
              <p:nvPr/>
            </p:nvSpPr>
            <p:spPr>
              <a:xfrm>
                <a:off x="289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2" name="矩形 1281"/>
              <p:cNvSpPr/>
              <p:nvPr/>
            </p:nvSpPr>
            <p:spPr>
              <a:xfrm>
                <a:off x="289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3" name="矩形 1282"/>
              <p:cNvSpPr/>
              <p:nvPr/>
            </p:nvSpPr>
            <p:spPr>
              <a:xfrm>
                <a:off x="2899733" y="394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4" name="矩形 1283"/>
              <p:cNvSpPr/>
              <p:nvPr/>
            </p:nvSpPr>
            <p:spPr>
              <a:xfrm>
                <a:off x="289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5" name="矩形 1284"/>
              <p:cNvSpPr/>
              <p:nvPr/>
            </p:nvSpPr>
            <p:spPr>
              <a:xfrm>
                <a:off x="289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6" name="矩形 1285"/>
              <p:cNvSpPr/>
              <p:nvPr/>
            </p:nvSpPr>
            <p:spPr>
              <a:xfrm>
                <a:off x="289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7" name="矩形 1286"/>
              <p:cNvSpPr/>
              <p:nvPr/>
            </p:nvSpPr>
            <p:spPr>
              <a:xfrm>
                <a:off x="289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8" name="矩形 1287"/>
              <p:cNvSpPr/>
              <p:nvPr/>
            </p:nvSpPr>
            <p:spPr>
              <a:xfrm>
                <a:off x="289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9" name="矩形 1288"/>
              <p:cNvSpPr/>
              <p:nvPr/>
            </p:nvSpPr>
            <p:spPr>
              <a:xfrm>
                <a:off x="3259733" y="7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0" name="矩形 1289"/>
              <p:cNvSpPr/>
              <p:nvPr/>
            </p:nvSpPr>
            <p:spPr>
              <a:xfrm>
                <a:off x="3259733" y="10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1" name="矩形 1290"/>
              <p:cNvSpPr/>
              <p:nvPr/>
            </p:nvSpPr>
            <p:spPr>
              <a:xfrm>
                <a:off x="3259733" y="14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2" name="矩形 1291"/>
              <p:cNvSpPr/>
              <p:nvPr/>
            </p:nvSpPr>
            <p:spPr>
              <a:xfrm>
                <a:off x="3259733" y="17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3" name="矩形 1292"/>
              <p:cNvSpPr/>
              <p:nvPr/>
            </p:nvSpPr>
            <p:spPr>
              <a:xfrm>
                <a:off x="3259733" y="21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4" name="矩形 1293"/>
              <p:cNvSpPr/>
              <p:nvPr/>
            </p:nvSpPr>
            <p:spPr>
              <a:xfrm>
                <a:off x="3259733" y="250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5" name="矩形 1294"/>
              <p:cNvSpPr/>
              <p:nvPr/>
            </p:nvSpPr>
            <p:spPr>
              <a:xfrm>
                <a:off x="325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6" name="矩形 1295"/>
              <p:cNvSpPr/>
              <p:nvPr/>
            </p:nvSpPr>
            <p:spPr>
              <a:xfrm>
                <a:off x="325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7" name="矩形 1296"/>
              <p:cNvSpPr/>
              <p:nvPr/>
            </p:nvSpPr>
            <p:spPr>
              <a:xfrm>
                <a:off x="325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8" name="矩形 1297"/>
              <p:cNvSpPr/>
              <p:nvPr/>
            </p:nvSpPr>
            <p:spPr>
              <a:xfrm>
                <a:off x="3259733" y="394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9" name="矩形 1298"/>
              <p:cNvSpPr/>
              <p:nvPr/>
            </p:nvSpPr>
            <p:spPr>
              <a:xfrm>
                <a:off x="3259733" y="430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0" name="矩形 1299"/>
              <p:cNvSpPr/>
              <p:nvPr/>
            </p:nvSpPr>
            <p:spPr>
              <a:xfrm>
                <a:off x="3259733" y="466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1" name="矩形 1300"/>
              <p:cNvSpPr/>
              <p:nvPr/>
            </p:nvSpPr>
            <p:spPr>
              <a:xfrm>
                <a:off x="3259733" y="502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2" name="矩形 1301"/>
              <p:cNvSpPr/>
              <p:nvPr/>
            </p:nvSpPr>
            <p:spPr>
              <a:xfrm>
                <a:off x="3259733" y="538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3" name="矩形 1302"/>
              <p:cNvSpPr/>
              <p:nvPr/>
            </p:nvSpPr>
            <p:spPr>
              <a:xfrm>
                <a:off x="3259733" y="5741396"/>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4" name="矩形 1303"/>
              <p:cNvSpPr/>
              <p:nvPr/>
            </p:nvSpPr>
            <p:spPr>
              <a:xfrm>
                <a:off x="361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5" name="矩形 1304"/>
              <p:cNvSpPr/>
              <p:nvPr/>
            </p:nvSpPr>
            <p:spPr>
              <a:xfrm>
                <a:off x="361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6" name="矩形 1305"/>
              <p:cNvSpPr/>
              <p:nvPr/>
            </p:nvSpPr>
            <p:spPr>
              <a:xfrm>
                <a:off x="361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7" name="矩形 1306"/>
              <p:cNvSpPr/>
              <p:nvPr/>
            </p:nvSpPr>
            <p:spPr>
              <a:xfrm>
                <a:off x="361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8" name="矩形 1307"/>
              <p:cNvSpPr/>
              <p:nvPr/>
            </p:nvSpPr>
            <p:spPr>
              <a:xfrm>
                <a:off x="361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9" name="矩形 1308"/>
              <p:cNvSpPr/>
              <p:nvPr/>
            </p:nvSpPr>
            <p:spPr>
              <a:xfrm>
                <a:off x="361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0" name="矩形 1309"/>
              <p:cNvSpPr/>
              <p:nvPr/>
            </p:nvSpPr>
            <p:spPr>
              <a:xfrm>
                <a:off x="3619733" y="286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1" name="矩形 1310"/>
              <p:cNvSpPr/>
              <p:nvPr/>
            </p:nvSpPr>
            <p:spPr>
              <a:xfrm>
                <a:off x="3619733" y="322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2" name="矩形 1311"/>
              <p:cNvSpPr/>
              <p:nvPr/>
            </p:nvSpPr>
            <p:spPr>
              <a:xfrm>
                <a:off x="3619733" y="3581396"/>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3" name="矩形 1312"/>
              <p:cNvSpPr/>
              <p:nvPr/>
            </p:nvSpPr>
            <p:spPr>
              <a:xfrm>
                <a:off x="361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4" name="矩形 1313"/>
              <p:cNvSpPr/>
              <p:nvPr/>
            </p:nvSpPr>
            <p:spPr>
              <a:xfrm>
                <a:off x="361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5" name="矩形 1314"/>
              <p:cNvSpPr/>
              <p:nvPr/>
            </p:nvSpPr>
            <p:spPr>
              <a:xfrm>
                <a:off x="361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6" name="矩形 1315"/>
              <p:cNvSpPr/>
              <p:nvPr/>
            </p:nvSpPr>
            <p:spPr>
              <a:xfrm>
                <a:off x="361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7" name="矩形 1316"/>
              <p:cNvSpPr/>
              <p:nvPr/>
            </p:nvSpPr>
            <p:spPr>
              <a:xfrm>
                <a:off x="361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8" name="矩形 1317"/>
              <p:cNvSpPr/>
              <p:nvPr/>
            </p:nvSpPr>
            <p:spPr>
              <a:xfrm>
                <a:off x="361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9" name="矩形 1318"/>
              <p:cNvSpPr/>
              <p:nvPr/>
            </p:nvSpPr>
            <p:spPr>
              <a:xfrm>
                <a:off x="397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0" name="矩形 1319"/>
              <p:cNvSpPr/>
              <p:nvPr/>
            </p:nvSpPr>
            <p:spPr>
              <a:xfrm>
                <a:off x="397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1" name="矩形 1320"/>
              <p:cNvSpPr/>
              <p:nvPr/>
            </p:nvSpPr>
            <p:spPr>
              <a:xfrm>
                <a:off x="397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2" name="矩形 1321"/>
              <p:cNvSpPr/>
              <p:nvPr/>
            </p:nvSpPr>
            <p:spPr>
              <a:xfrm>
                <a:off x="397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3" name="矩形 1322"/>
              <p:cNvSpPr/>
              <p:nvPr/>
            </p:nvSpPr>
            <p:spPr>
              <a:xfrm>
                <a:off x="397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4" name="矩形 1323"/>
              <p:cNvSpPr/>
              <p:nvPr/>
            </p:nvSpPr>
            <p:spPr>
              <a:xfrm>
                <a:off x="397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5" name="矩形 1324"/>
              <p:cNvSpPr/>
              <p:nvPr/>
            </p:nvSpPr>
            <p:spPr>
              <a:xfrm>
                <a:off x="397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6" name="矩形 1325"/>
              <p:cNvSpPr/>
              <p:nvPr/>
            </p:nvSpPr>
            <p:spPr>
              <a:xfrm>
                <a:off x="397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7" name="矩形 1326"/>
              <p:cNvSpPr/>
              <p:nvPr/>
            </p:nvSpPr>
            <p:spPr>
              <a:xfrm>
                <a:off x="397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8" name="矩形 1327"/>
              <p:cNvSpPr/>
              <p:nvPr/>
            </p:nvSpPr>
            <p:spPr>
              <a:xfrm>
                <a:off x="397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9" name="矩形 1328"/>
              <p:cNvSpPr/>
              <p:nvPr/>
            </p:nvSpPr>
            <p:spPr>
              <a:xfrm>
                <a:off x="397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0" name="矩形 1329"/>
              <p:cNvSpPr/>
              <p:nvPr/>
            </p:nvSpPr>
            <p:spPr>
              <a:xfrm>
                <a:off x="397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1" name="矩形 1330"/>
              <p:cNvSpPr/>
              <p:nvPr/>
            </p:nvSpPr>
            <p:spPr>
              <a:xfrm>
                <a:off x="397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2" name="矩形 1331"/>
              <p:cNvSpPr/>
              <p:nvPr/>
            </p:nvSpPr>
            <p:spPr>
              <a:xfrm>
                <a:off x="397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3" name="矩形 1332"/>
              <p:cNvSpPr/>
              <p:nvPr/>
            </p:nvSpPr>
            <p:spPr>
              <a:xfrm>
                <a:off x="397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4" name="矩形 1333"/>
              <p:cNvSpPr/>
              <p:nvPr/>
            </p:nvSpPr>
            <p:spPr>
              <a:xfrm>
                <a:off x="433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5" name="矩形 1334"/>
              <p:cNvSpPr/>
              <p:nvPr/>
            </p:nvSpPr>
            <p:spPr>
              <a:xfrm>
                <a:off x="433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6" name="矩形 1335"/>
              <p:cNvSpPr/>
              <p:nvPr/>
            </p:nvSpPr>
            <p:spPr>
              <a:xfrm>
                <a:off x="433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7" name="矩形 1336"/>
              <p:cNvSpPr/>
              <p:nvPr/>
            </p:nvSpPr>
            <p:spPr>
              <a:xfrm>
                <a:off x="433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8" name="矩形 1337"/>
              <p:cNvSpPr/>
              <p:nvPr/>
            </p:nvSpPr>
            <p:spPr>
              <a:xfrm>
                <a:off x="433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9" name="矩形 1338"/>
              <p:cNvSpPr/>
              <p:nvPr/>
            </p:nvSpPr>
            <p:spPr>
              <a:xfrm>
                <a:off x="433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0" name="矩形 1339"/>
              <p:cNvSpPr/>
              <p:nvPr/>
            </p:nvSpPr>
            <p:spPr>
              <a:xfrm>
                <a:off x="433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1" name="矩形 1340"/>
              <p:cNvSpPr/>
              <p:nvPr/>
            </p:nvSpPr>
            <p:spPr>
              <a:xfrm>
                <a:off x="433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2" name="矩形 1341"/>
              <p:cNvSpPr/>
              <p:nvPr/>
            </p:nvSpPr>
            <p:spPr>
              <a:xfrm>
                <a:off x="433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3" name="矩形 1342"/>
              <p:cNvSpPr/>
              <p:nvPr/>
            </p:nvSpPr>
            <p:spPr>
              <a:xfrm>
                <a:off x="433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4" name="矩形 1343"/>
              <p:cNvSpPr/>
              <p:nvPr/>
            </p:nvSpPr>
            <p:spPr>
              <a:xfrm>
                <a:off x="433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5" name="矩形 1344"/>
              <p:cNvSpPr/>
              <p:nvPr/>
            </p:nvSpPr>
            <p:spPr>
              <a:xfrm>
                <a:off x="433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6" name="矩形 1345"/>
              <p:cNvSpPr/>
              <p:nvPr/>
            </p:nvSpPr>
            <p:spPr>
              <a:xfrm>
                <a:off x="433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7" name="矩形 1346"/>
              <p:cNvSpPr/>
              <p:nvPr/>
            </p:nvSpPr>
            <p:spPr>
              <a:xfrm>
                <a:off x="433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8" name="矩形 1347"/>
              <p:cNvSpPr/>
              <p:nvPr/>
            </p:nvSpPr>
            <p:spPr>
              <a:xfrm>
                <a:off x="433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9" name="矩形 1348"/>
              <p:cNvSpPr/>
              <p:nvPr/>
            </p:nvSpPr>
            <p:spPr>
              <a:xfrm>
                <a:off x="469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0" name="矩形 1349"/>
              <p:cNvSpPr/>
              <p:nvPr/>
            </p:nvSpPr>
            <p:spPr>
              <a:xfrm>
                <a:off x="469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1" name="矩形 1350"/>
              <p:cNvSpPr/>
              <p:nvPr/>
            </p:nvSpPr>
            <p:spPr>
              <a:xfrm>
                <a:off x="469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2" name="矩形 1351"/>
              <p:cNvSpPr/>
              <p:nvPr/>
            </p:nvSpPr>
            <p:spPr>
              <a:xfrm>
                <a:off x="469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3" name="矩形 1352"/>
              <p:cNvSpPr/>
              <p:nvPr/>
            </p:nvSpPr>
            <p:spPr>
              <a:xfrm>
                <a:off x="469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4" name="矩形 1353"/>
              <p:cNvSpPr/>
              <p:nvPr/>
            </p:nvSpPr>
            <p:spPr>
              <a:xfrm>
                <a:off x="469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5" name="矩形 1354"/>
              <p:cNvSpPr/>
              <p:nvPr/>
            </p:nvSpPr>
            <p:spPr>
              <a:xfrm>
                <a:off x="469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6" name="矩形 1355"/>
              <p:cNvSpPr/>
              <p:nvPr/>
            </p:nvSpPr>
            <p:spPr>
              <a:xfrm>
                <a:off x="469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7" name="矩形 1356"/>
              <p:cNvSpPr/>
              <p:nvPr/>
            </p:nvSpPr>
            <p:spPr>
              <a:xfrm>
                <a:off x="469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8" name="矩形 1357"/>
              <p:cNvSpPr/>
              <p:nvPr/>
            </p:nvSpPr>
            <p:spPr>
              <a:xfrm>
                <a:off x="469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9" name="矩形 1358"/>
              <p:cNvSpPr/>
              <p:nvPr/>
            </p:nvSpPr>
            <p:spPr>
              <a:xfrm>
                <a:off x="469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0" name="矩形 1359"/>
              <p:cNvSpPr/>
              <p:nvPr/>
            </p:nvSpPr>
            <p:spPr>
              <a:xfrm>
                <a:off x="469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1" name="矩形 1360"/>
              <p:cNvSpPr/>
              <p:nvPr/>
            </p:nvSpPr>
            <p:spPr>
              <a:xfrm>
                <a:off x="469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2" name="矩形 1361"/>
              <p:cNvSpPr/>
              <p:nvPr/>
            </p:nvSpPr>
            <p:spPr>
              <a:xfrm>
                <a:off x="469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3" name="矩形 1362"/>
              <p:cNvSpPr/>
              <p:nvPr/>
            </p:nvSpPr>
            <p:spPr>
              <a:xfrm>
                <a:off x="469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4" name="矩形 1363"/>
              <p:cNvSpPr/>
              <p:nvPr/>
            </p:nvSpPr>
            <p:spPr>
              <a:xfrm>
                <a:off x="505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5" name="矩形 1364"/>
              <p:cNvSpPr/>
              <p:nvPr/>
            </p:nvSpPr>
            <p:spPr>
              <a:xfrm>
                <a:off x="505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6" name="矩形 1365"/>
              <p:cNvSpPr/>
              <p:nvPr/>
            </p:nvSpPr>
            <p:spPr>
              <a:xfrm>
                <a:off x="505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7" name="矩形 1366"/>
              <p:cNvSpPr/>
              <p:nvPr/>
            </p:nvSpPr>
            <p:spPr>
              <a:xfrm>
                <a:off x="505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8" name="矩形 1367"/>
              <p:cNvSpPr/>
              <p:nvPr/>
            </p:nvSpPr>
            <p:spPr>
              <a:xfrm>
                <a:off x="505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9" name="矩形 1368"/>
              <p:cNvSpPr/>
              <p:nvPr/>
            </p:nvSpPr>
            <p:spPr>
              <a:xfrm>
                <a:off x="505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0" name="矩形 1369"/>
              <p:cNvSpPr/>
              <p:nvPr/>
            </p:nvSpPr>
            <p:spPr>
              <a:xfrm>
                <a:off x="505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1" name="矩形 1370"/>
              <p:cNvSpPr/>
              <p:nvPr/>
            </p:nvSpPr>
            <p:spPr>
              <a:xfrm>
                <a:off x="505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2" name="矩形 1371"/>
              <p:cNvSpPr/>
              <p:nvPr/>
            </p:nvSpPr>
            <p:spPr>
              <a:xfrm>
                <a:off x="505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3" name="矩形 1372"/>
              <p:cNvSpPr/>
              <p:nvPr/>
            </p:nvSpPr>
            <p:spPr>
              <a:xfrm>
                <a:off x="505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4" name="矩形 1373"/>
              <p:cNvSpPr/>
              <p:nvPr/>
            </p:nvSpPr>
            <p:spPr>
              <a:xfrm>
                <a:off x="505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5" name="矩形 1374"/>
              <p:cNvSpPr/>
              <p:nvPr/>
            </p:nvSpPr>
            <p:spPr>
              <a:xfrm>
                <a:off x="505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6" name="矩形 1375"/>
              <p:cNvSpPr/>
              <p:nvPr/>
            </p:nvSpPr>
            <p:spPr>
              <a:xfrm>
                <a:off x="505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7" name="矩形 1376"/>
              <p:cNvSpPr/>
              <p:nvPr/>
            </p:nvSpPr>
            <p:spPr>
              <a:xfrm>
                <a:off x="505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8" name="矩形 1377"/>
              <p:cNvSpPr/>
              <p:nvPr/>
            </p:nvSpPr>
            <p:spPr>
              <a:xfrm>
                <a:off x="505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9" name="矩形 1378"/>
              <p:cNvSpPr/>
              <p:nvPr/>
            </p:nvSpPr>
            <p:spPr>
              <a:xfrm>
                <a:off x="5419733" y="7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0" name="矩形 1379"/>
              <p:cNvSpPr/>
              <p:nvPr/>
            </p:nvSpPr>
            <p:spPr>
              <a:xfrm>
                <a:off x="5419733" y="10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1" name="矩形 1380"/>
              <p:cNvSpPr/>
              <p:nvPr/>
            </p:nvSpPr>
            <p:spPr>
              <a:xfrm>
                <a:off x="5419733" y="14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2" name="矩形 1381"/>
              <p:cNvSpPr/>
              <p:nvPr/>
            </p:nvSpPr>
            <p:spPr>
              <a:xfrm>
                <a:off x="5419733" y="17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3" name="矩形 1382"/>
              <p:cNvSpPr/>
              <p:nvPr/>
            </p:nvSpPr>
            <p:spPr>
              <a:xfrm>
                <a:off x="5419733" y="21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4" name="矩形 1383"/>
              <p:cNvSpPr/>
              <p:nvPr/>
            </p:nvSpPr>
            <p:spPr>
              <a:xfrm>
                <a:off x="5419733" y="25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5" name="矩形 1384"/>
              <p:cNvSpPr/>
              <p:nvPr/>
            </p:nvSpPr>
            <p:spPr>
              <a:xfrm>
                <a:off x="5419733" y="28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6" name="矩形 1385"/>
              <p:cNvSpPr/>
              <p:nvPr/>
            </p:nvSpPr>
            <p:spPr>
              <a:xfrm>
                <a:off x="5419733" y="32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7" name="矩形 1386"/>
              <p:cNvSpPr/>
              <p:nvPr/>
            </p:nvSpPr>
            <p:spPr>
              <a:xfrm>
                <a:off x="5419733" y="35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8" name="矩形 1387"/>
              <p:cNvSpPr/>
              <p:nvPr/>
            </p:nvSpPr>
            <p:spPr>
              <a:xfrm>
                <a:off x="5419733" y="39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9" name="矩形 1388"/>
              <p:cNvSpPr/>
              <p:nvPr/>
            </p:nvSpPr>
            <p:spPr>
              <a:xfrm>
                <a:off x="5419733" y="430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0" name="矩形 1389"/>
              <p:cNvSpPr/>
              <p:nvPr/>
            </p:nvSpPr>
            <p:spPr>
              <a:xfrm>
                <a:off x="5419733" y="466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1" name="矩形 1390"/>
              <p:cNvSpPr/>
              <p:nvPr/>
            </p:nvSpPr>
            <p:spPr>
              <a:xfrm>
                <a:off x="5419733" y="502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2" name="矩形 1391"/>
              <p:cNvSpPr/>
              <p:nvPr/>
            </p:nvSpPr>
            <p:spPr>
              <a:xfrm>
                <a:off x="5419733" y="538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3" name="矩形 1392"/>
              <p:cNvSpPr/>
              <p:nvPr/>
            </p:nvSpPr>
            <p:spPr>
              <a:xfrm>
                <a:off x="5419733" y="5741396"/>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67" name="矩形 1166"/>
            <p:cNvSpPr/>
            <p:nvPr/>
          </p:nvSpPr>
          <p:spPr>
            <a:xfrm>
              <a:off x="8897755" y="4006093"/>
              <a:ext cx="180000" cy="180000"/>
            </a:xfrm>
            <a:prstGeom prst="rect">
              <a:avLst/>
            </a:prstGeom>
            <a:solidFill>
              <a:schemeClr val="accent4">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8" name="矩形 1167"/>
            <p:cNvSpPr/>
            <p:nvPr/>
          </p:nvSpPr>
          <p:spPr>
            <a:xfrm>
              <a:off x="8168130" y="3282054"/>
              <a:ext cx="1620000" cy="162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67" name="矩形 1866"/>
          <p:cNvSpPr/>
          <p:nvPr/>
        </p:nvSpPr>
        <p:spPr>
          <a:xfrm>
            <a:off x="10204991" y="428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8" name="矩形 1867"/>
          <p:cNvSpPr/>
          <p:nvPr/>
        </p:nvSpPr>
        <p:spPr>
          <a:xfrm>
            <a:off x="10204991" y="446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9" name="矩形 1868"/>
          <p:cNvSpPr/>
          <p:nvPr/>
        </p:nvSpPr>
        <p:spPr>
          <a:xfrm>
            <a:off x="10204991" y="464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0" name="矩形 1869"/>
          <p:cNvSpPr/>
          <p:nvPr/>
        </p:nvSpPr>
        <p:spPr>
          <a:xfrm>
            <a:off x="10384991" y="410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1" name="矩形 1870"/>
          <p:cNvSpPr/>
          <p:nvPr/>
        </p:nvSpPr>
        <p:spPr>
          <a:xfrm>
            <a:off x="10384991" y="428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2" name="矩形 1871"/>
          <p:cNvSpPr/>
          <p:nvPr/>
        </p:nvSpPr>
        <p:spPr>
          <a:xfrm>
            <a:off x="10384991" y="446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3" name="矩形 1872"/>
          <p:cNvSpPr/>
          <p:nvPr/>
        </p:nvSpPr>
        <p:spPr>
          <a:xfrm>
            <a:off x="10384991" y="464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4" name="矩形 1873"/>
          <p:cNvSpPr/>
          <p:nvPr/>
        </p:nvSpPr>
        <p:spPr>
          <a:xfrm>
            <a:off x="10384991" y="482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5" name="矩形 1874"/>
          <p:cNvSpPr/>
          <p:nvPr/>
        </p:nvSpPr>
        <p:spPr>
          <a:xfrm>
            <a:off x="10564991" y="410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6" name="矩形 1875"/>
          <p:cNvSpPr/>
          <p:nvPr/>
        </p:nvSpPr>
        <p:spPr>
          <a:xfrm>
            <a:off x="10564991" y="428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7" name="矩形 1876"/>
          <p:cNvSpPr/>
          <p:nvPr/>
        </p:nvSpPr>
        <p:spPr>
          <a:xfrm>
            <a:off x="10564991" y="446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8" name="矩形 1877"/>
          <p:cNvSpPr/>
          <p:nvPr/>
        </p:nvSpPr>
        <p:spPr>
          <a:xfrm>
            <a:off x="10564991" y="464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9" name="矩形 1878"/>
          <p:cNvSpPr/>
          <p:nvPr/>
        </p:nvSpPr>
        <p:spPr>
          <a:xfrm>
            <a:off x="10564991" y="482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0" name="矩形 1879"/>
          <p:cNvSpPr/>
          <p:nvPr/>
        </p:nvSpPr>
        <p:spPr>
          <a:xfrm>
            <a:off x="10744991" y="428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1" name="矩形 1880"/>
          <p:cNvSpPr/>
          <p:nvPr/>
        </p:nvSpPr>
        <p:spPr>
          <a:xfrm>
            <a:off x="10744991" y="446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2" name="矩形 1881"/>
          <p:cNvSpPr/>
          <p:nvPr/>
        </p:nvSpPr>
        <p:spPr>
          <a:xfrm>
            <a:off x="10744991" y="4649699"/>
            <a:ext cx="180000" cy="18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2" name="矩形 1851"/>
          <p:cNvSpPr/>
          <p:nvPr/>
        </p:nvSpPr>
        <p:spPr>
          <a:xfrm>
            <a:off x="10384991" y="4109699"/>
            <a:ext cx="180000" cy="18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3" name="矩形 1852"/>
          <p:cNvSpPr/>
          <p:nvPr/>
        </p:nvSpPr>
        <p:spPr>
          <a:xfrm>
            <a:off x="10564991" y="4109699"/>
            <a:ext cx="180000" cy="18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5" name="矩形 1854"/>
          <p:cNvSpPr/>
          <p:nvPr/>
        </p:nvSpPr>
        <p:spPr>
          <a:xfrm>
            <a:off x="10200789" y="4285182"/>
            <a:ext cx="180000" cy="18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6" name="矩形 1855"/>
          <p:cNvSpPr/>
          <p:nvPr/>
        </p:nvSpPr>
        <p:spPr>
          <a:xfrm>
            <a:off x="10564991" y="4822048"/>
            <a:ext cx="180000" cy="180000"/>
          </a:xfrm>
          <a:prstGeom prst="rect">
            <a:avLst/>
          </a:prstGeom>
          <a:solidFill>
            <a:schemeClr val="accent4">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1406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70"/>
                                        </p:tgtEl>
                                      </p:cBhvr>
                                    </p:animEffect>
                                    <p:set>
                                      <p:cBhvr>
                                        <p:cTn id="7" dur="1" fill="hold">
                                          <p:stCondLst>
                                            <p:cond delay="499"/>
                                          </p:stCondLst>
                                        </p:cTn>
                                        <p:tgtEl>
                                          <p:spTgt spid="187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52"/>
                                        </p:tgtEl>
                                      </p:cBhvr>
                                    </p:animEffect>
                                    <p:set>
                                      <p:cBhvr>
                                        <p:cTn id="10" dur="1" fill="hold">
                                          <p:stCondLst>
                                            <p:cond delay="499"/>
                                          </p:stCondLst>
                                        </p:cTn>
                                        <p:tgtEl>
                                          <p:spTgt spid="185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250"/>
                                  </p:stCondLst>
                                  <p:childTnLst>
                                    <p:set>
                                      <p:cBhvr>
                                        <p:cTn id="13" dur="1" fill="hold">
                                          <p:stCondLst>
                                            <p:cond delay="0"/>
                                          </p:stCondLst>
                                        </p:cTn>
                                        <p:tgtEl>
                                          <p:spTgt spid="1394"/>
                                        </p:tgtEl>
                                        <p:attrNameLst>
                                          <p:attrName>style.visibility</p:attrName>
                                        </p:attrNameLst>
                                      </p:cBhvr>
                                      <p:to>
                                        <p:strVal val="visible"/>
                                      </p:to>
                                    </p:set>
                                    <p:animEffect transition="in" filter="fade">
                                      <p:cBhvr>
                                        <p:cTn id="14" dur="500"/>
                                        <p:tgtEl>
                                          <p:spTgt spid="139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853"/>
                                        </p:tgtEl>
                                        <p:attrNameLst>
                                          <p:attrName>style.visibility</p:attrName>
                                        </p:attrNameLst>
                                      </p:cBhvr>
                                      <p:to>
                                        <p:strVal val="visible"/>
                                      </p:to>
                                    </p:set>
                                    <p:animEffect transition="in" filter="fade">
                                      <p:cBhvr>
                                        <p:cTn id="17" dur="500"/>
                                        <p:tgtEl>
                                          <p:spTgt spid="1853"/>
                                        </p:tgtEl>
                                      </p:cBhvr>
                                    </p:animEffect>
                                  </p:childTnLst>
                                </p:cTn>
                              </p:par>
                            </p:childTnLst>
                          </p:cTn>
                        </p:par>
                        <p:par>
                          <p:cTn id="18" fill="hold">
                            <p:stCondLst>
                              <p:cond delay="1250"/>
                            </p:stCondLst>
                            <p:childTnLst>
                              <p:par>
                                <p:cTn id="19" presetID="10" presetClass="exit" presetSubtype="0" fill="hold" grpId="0" nodeType="afterEffect">
                                  <p:stCondLst>
                                    <p:cond delay="250"/>
                                  </p:stCondLst>
                                  <p:childTnLst>
                                    <p:animEffect transition="out" filter="fade">
                                      <p:cBhvr>
                                        <p:cTn id="20" dur="500"/>
                                        <p:tgtEl>
                                          <p:spTgt spid="1875"/>
                                        </p:tgtEl>
                                      </p:cBhvr>
                                    </p:animEffect>
                                    <p:set>
                                      <p:cBhvr>
                                        <p:cTn id="21" dur="1" fill="hold">
                                          <p:stCondLst>
                                            <p:cond delay="499"/>
                                          </p:stCondLst>
                                        </p:cTn>
                                        <p:tgtEl>
                                          <p:spTgt spid="1875"/>
                                        </p:tgtEl>
                                        <p:attrNameLst>
                                          <p:attrName>style.visibility</p:attrName>
                                        </p:attrNameLst>
                                      </p:cBhvr>
                                      <p:to>
                                        <p:strVal val="hidden"/>
                                      </p:to>
                                    </p:set>
                                  </p:childTnLst>
                                </p:cTn>
                              </p:par>
                              <p:par>
                                <p:cTn id="22" presetID="10" presetClass="exit" presetSubtype="0" fill="hold" grpId="1" nodeType="withEffect">
                                  <p:stCondLst>
                                    <p:cond delay="250"/>
                                  </p:stCondLst>
                                  <p:childTnLst>
                                    <p:animEffect transition="out" filter="fade">
                                      <p:cBhvr>
                                        <p:cTn id="23" dur="500"/>
                                        <p:tgtEl>
                                          <p:spTgt spid="1853"/>
                                        </p:tgtEl>
                                      </p:cBhvr>
                                    </p:animEffect>
                                    <p:set>
                                      <p:cBhvr>
                                        <p:cTn id="24" dur="1" fill="hold">
                                          <p:stCondLst>
                                            <p:cond delay="499"/>
                                          </p:stCondLst>
                                        </p:cTn>
                                        <p:tgtEl>
                                          <p:spTgt spid="1853"/>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250"/>
                                  </p:stCondLst>
                                  <p:childTnLst>
                                    <p:set>
                                      <p:cBhvr>
                                        <p:cTn id="27" dur="1" fill="hold">
                                          <p:stCondLst>
                                            <p:cond delay="0"/>
                                          </p:stCondLst>
                                        </p:cTn>
                                        <p:tgtEl>
                                          <p:spTgt spid="1165"/>
                                        </p:tgtEl>
                                        <p:attrNameLst>
                                          <p:attrName>style.visibility</p:attrName>
                                        </p:attrNameLst>
                                      </p:cBhvr>
                                      <p:to>
                                        <p:strVal val="visible"/>
                                      </p:to>
                                    </p:set>
                                    <p:animEffect transition="in" filter="fade">
                                      <p:cBhvr>
                                        <p:cTn id="28" dur="500"/>
                                        <p:tgtEl>
                                          <p:spTgt spid="1165"/>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855"/>
                                        </p:tgtEl>
                                        <p:attrNameLst>
                                          <p:attrName>style.visibility</p:attrName>
                                        </p:attrNameLst>
                                      </p:cBhvr>
                                      <p:to>
                                        <p:strVal val="visible"/>
                                      </p:to>
                                    </p:set>
                                    <p:animEffect transition="in" filter="fade">
                                      <p:cBhvr>
                                        <p:cTn id="31" dur="500"/>
                                        <p:tgtEl>
                                          <p:spTgt spid="1855"/>
                                        </p:tgtEl>
                                      </p:cBhvr>
                                    </p:animEffect>
                                  </p:childTnLst>
                                </p:cTn>
                              </p:par>
                            </p:childTnLst>
                          </p:cTn>
                        </p:par>
                        <p:par>
                          <p:cTn id="32" fill="hold">
                            <p:stCondLst>
                              <p:cond delay="2750"/>
                            </p:stCondLst>
                            <p:childTnLst>
                              <p:par>
                                <p:cTn id="33" presetID="10" presetClass="exit" presetSubtype="0" fill="hold" grpId="0" nodeType="afterEffect">
                                  <p:stCondLst>
                                    <p:cond delay="250"/>
                                  </p:stCondLst>
                                  <p:childTnLst>
                                    <p:animEffect transition="out" filter="fade">
                                      <p:cBhvr>
                                        <p:cTn id="34" dur="500"/>
                                        <p:tgtEl>
                                          <p:spTgt spid="1867"/>
                                        </p:tgtEl>
                                      </p:cBhvr>
                                    </p:animEffect>
                                    <p:set>
                                      <p:cBhvr>
                                        <p:cTn id="35" dur="1" fill="hold">
                                          <p:stCondLst>
                                            <p:cond delay="499"/>
                                          </p:stCondLst>
                                        </p:cTn>
                                        <p:tgtEl>
                                          <p:spTgt spid="1867"/>
                                        </p:tgtEl>
                                        <p:attrNameLst>
                                          <p:attrName>style.visibility</p:attrName>
                                        </p:attrNameLst>
                                      </p:cBhvr>
                                      <p:to>
                                        <p:strVal val="hidden"/>
                                      </p:to>
                                    </p:set>
                                  </p:childTnLst>
                                </p:cTn>
                              </p:par>
                              <p:par>
                                <p:cTn id="36" presetID="10" presetClass="exit" presetSubtype="0" fill="hold" grpId="1" nodeType="withEffect">
                                  <p:stCondLst>
                                    <p:cond delay="250"/>
                                  </p:stCondLst>
                                  <p:childTnLst>
                                    <p:animEffect transition="out" filter="fade">
                                      <p:cBhvr>
                                        <p:cTn id="37" dur="500"/>
                                        <p:tgtEl>
                                          <p:spTgt spid="1855"/>
                                        </p:tgtEl>
                                      </p:cBhvr>
                                    </p:animEffect>
                                    <p:set>
                                      <p:cBhvr>
                                        <p:cTn id="38" dur="1" fill="hold">
                                          <p:stCondLst>
                                            <p:cond delay="499"/>
                                          </p:stCondLst>
                                        </p:cTn>
                                        <p:tgtEl>
                                          <p:spTgt spid="1855"/>
                                        </p:tgtEl>
                                        <p:attrNameLst>
                                          <p:attrName>style.visibility</p:attrName>
                                        </p:attrNameLst>
                                      </p:cBhvr>
                                      <p:to>
                                        <p:strVal val="hidden"/>
                                      </p:to>
                                    </p:set>
                                  </p:childTnLst>
                                </p:cTn>
                              </p:par>
                            </p:childTnLst>
                          </p:cTn>
                        </p:par>
                        <p:par>
                          <p:cTn id="39" fill="hold">
                            <p:stCondLst>
                              <p:cond delay="3500"/>
                            </p:stCondLst>
                            <p:childTnLst>
                              <p:par>
                                <p:cTn id="40" presetID="10" presetClass="entr" presetSubtype="0" fill="hold" nodeType="afterEffect">
                                  <p:stCondLst>
                                    <p:cond delay="500"/>
                                  </p:stCondLst>
                                  <p:childTnLst>
                                    <p:set>
                                      <p:cBhvr>
                                        <p:cTn id="41" dur="1" fill="hold">
                                          <p:stCondLst>
                                            <p:cond delay="0"/>
                                          </p:stCondLst>
                                        </p:cTn>
                                        <p:tgtEl>
                                          <p:spTgt spid="932"/>
                                        </p:tgtEl>
                                        <p:attrNameLst>
                                          <p:attrName>style.visibility</p:attrName>
                                        </p:attrNameLst>
                                      </p:cBhvr>
                                      <p:to>
                                        <p:strVal val="visible"/>
                                      </p:to>
                                    </p:set>
                                    <p:animEffect transition="in" filter="fade">
                                      <p:cBhvr>
                                        <p:cTn id="42" dur="500"/>
                                        <p:tgtEl>
                                          <p:spTgt spid="932"/>
                                        </p:tgtEl>
                                      </p:cBhvr>
                                    </p:animEffect>
                                  </p:childTnLst>
                                </p:cTn>
                              </p:par>
                            </p:childTnLst>
                          </p:cTn>
                        </p:par>
                        <p:par>
                          <p:cTn id="43" fill="hold">
                            <p:stCondLst>
                              <p:cond delay="4500"/>
                            </p:stCondLst>
                            <p:childTnLst>
                              <p:par>
                                <p:cTn id="44" presetID="10" presetClass="exit" presetSubtype="0" fill="hold" grpId="0" nodeType="afterEffect">
                                  <p:stCondLst>
                                    <p:cond delay="250"/>
                                  </p:stCondLst>
                                  <p:childTnLst>
                                    <p:animEffect transition="out" filter="fade">
                                      <p:cBhvr>
                                        <p:cTn id="45" dur="500"/>
                                        <p:tgtEl>
                                          <p:spTgt spid="1871"/>
                                        </p:tgtEl>
                                      </p:cBhvr>
                                    </p:animEffect>
                                    <p:set>
                                      <p:cBhvr>
                                        <p:cTn id="46" dur="1" fill="hold">
                                          <p:stCondLst>
                                            <p:cond delay="499"/>
                                          </p:stCondLst>
                                        </p:cTn>
                                        <p:tgtEl>
                                          <p:spTgt spid="1871"/>
                                        </p:tgtEl>
                                        <p:attrNameLst>
                                          <p:attrName>style.visibility</p:attrName>
                                        </p:attrNameLst>
                                      </p:cBhvr>
                                      <p:to>
                                        <p:strVal val="hidden"/>
                                      </p:to>
                                    </p:set>
                                  </p:childTnLst>
                                </p:cTn>
                              </p:par>
                              <p:par>
                                <p:cTn id="47" presetID="10" presetClass="exit" presetSubtype="0" fill="hold" grpId="0" nodeType="withEffect">
                                  <p:stCondLst>
                                    <p:cond delay="250"/>
                                  </p:stCondLst>
                                  <p:childTnLst>
                                    <p:animEffect transition="out" filter="fade">
                                      <p:cBhvr>
                                        <p:cTn id="48" dur="500"/>
                                        <p:tgtEl>
                                          <p:spTgt spid="1876"/>
                                        </p:tgtEl>
                                      </p:cBhvr>
                                    </p:animEffect>
                                    <p:set>
                                      <p:cBhvr>
                                        <p:cTn id="49" dur="1" fill="hold">
                                          <p:stCondLst>
                                            <p:cond delay="499"/>
                                          </p:stCondLst>
                                        </p:cTn>
                                        <p:tgtEl>
                                          <p:spTgt spid="1876"/>
                                        </p:tgtEl>
                                        <p:attrNameLst>
                                          <p:attrName>style.visibility</p:attrName>
                                        </p:attrNameLst>
                                      </p:cBhvr>
                                      <p:to>
                                        <p:strVal val="hidden"/>
                                      </p:to>
                                    </p:set>
                                  </p:childTnLst>
                                </p:cTn>
                              </p:par>
                              <p:par>
                                <p:cTn id="50" presetID="10" presetClass="exit" presetSubtype="0" fill="hold" grpId="0" nodeType="withEffect">
                                  <p:stCondLst>
                                    <p:cond delay="250"/>
                                  </p:stCondLst>
                                  <p:childTnLst>
                                    <p:animEffect transition="out" filter="fade">
                                      <p:cBhvr>
                                        <p:cTn id="51" dur="500"/>
                                        <p:tgtEl>
                                          <p:spTgt spid="1880"/>
                                        </p:tgtEl>
                                      </p:cBhvr>
                                    </p:animEffect>
                                    <p:set>
                                      <p:cBhvr>
                                        <p:cTn id="52" dur="1" fill="hold">
                                          <p:stCondLst>
                                            <p:cond delay="499"/>
                                          </p:stCondLst>
                                        </p:cTn>
                                        <p:tgtEl>
                                          <p:spTgt spid="1880"/>
                                        </p:tgtEl>
                                        <p:attrNameLst>
                                          <p:attrName>style.visibility</p:attrName>
                                        </p:attrNameLst>
                                      </p:cBhvr>
                                      <p:to>
                                        <p:strVal val="hidden"/>
                                      </p:to>
                                    </p:set>
                                  </p:childTnLst>
                                </p:cTn>
                              </p:par>
                              <p:par>
                                <p:cTn id="53" presetID="10" presetClass="exit" presetSubtype="0" fill="hold" grpId="0" nodeType="withEffect">
                                  <p:stCondLst>
                                    <p:cond delay="250"/>
                                  </p:stCondLst>
                                  <p:childTnLst>
                                    <p:animEffect transition="out" filter="fade">
                                      <p:cBhvr>
                                        <p:cTn id="54" dur="500"/>
                                        <p:tgtEl>
                                          <p:spTgt spid="1868"/>
                                        </p:tgtEl>
                                      </p:cBhvr>
                                    </p:animEffect>
                                    <p:set>
                                      <p:cBhvr>
                                        <p:cTn id="55" dur="1" fill="hold">
                                          <p:stCondLst>
                                            <p:cond delay="499"/>
                                          </p:stCondLst>
                                        </p:cTn>
                                        <p:tgtEl>
                                          <p:spTgt spid="1868"/>
                                        </p:tgtEl>
                                        <p:attrNameLst>
                                          <p:attrName>style.visibility</p:attrName>
                                        </p:attrNameLst>
                                      </p:cBhvr>
                                      <p:to>
                                        <p:strVal val="hidden"/>
                                      </p:to>
                                    </p:set>
                                  </p:childTnLst>
                                </p:cTn>
                              </p:par>
                              <p:par>
                                <p:cTn id="56" presetID="10" presetClass="exit" presetSubtype="0" fill="hold" grpId="0" nodeType="withEffect">
                                  <p:stCondLst>
                                    <p:cond delay="250"/>
                                  </p:stCondLst>
                                  <p:childTnLst>
                                    <p:animEffect transition="out" filter="fade">
                                      <p:cBhvr>
                                        <p:cTn id="57" dur="500"/>
                                        <p:tgtEl>
                                          <p:spTgt spid="1872"/>
                                        </p:tgtEl>
                                      </p:cBhvr>
                                    </p:animEffect>
                                    <p:set>
                                      <p:cBhvr>
                                        <p:cTn id="58" dur="1" fill="hold">
                                          <p:stCondLst>
                                            <p:cond delay="499"/>
                                          </p:stCondLst>
                                        </p:cTn>
                                        <p:tgtEl>
                                          <p:spTgt spid="1872"/>
                                        </p:tgtEl>
                                        <p:attrNameLst>
                                          <p:attrName>style.visibility</p:attrName>
                                        </p:attrNameLst>
                                      </p:cBhvr>
                                      <p:to>
                                        <p:strVal val="hidden"/>
                                      </p:to>
                                    </p:set>
                                  </p:childTnLst>
                                </p:cTn>
                              </p:par>
                              <p:par>
                                <p:cTn id="59" presetID="10" presetClass="exit" presetSubtype="0" fill="hold" grpId="0" nodeType="withEffect">
                                  <p:stCondLst>
                                    <p:cond delay="250"/>
                                  </p:stCondLst>
                                  <p:childTnLst>
                                    <p:animEffect transition="out" filter="fade">
                                      <p:cBhvr>
                                        <p:cTn id="60" dur="500"/>
                                        <p:tgtEl>
                                          <p:spTgt spid="1877"/>
                                        </p:tgtEl>
                                      </p:cBhvr>
                                    </p:animEffect>
                                    <p:set>
                                      <p:cBhvr>
                                        <p:cTn id="61" dur="1" fill="hold">
                                          <p:stCondLst>
                                            <p:cond delay="499"/>
                                          </p:stCondLst>
                                        </p:cTn>
                                        <p:tgtEl>
                                          <p:spTgt spid="1877"/>
                                        </p:tgtEl>
                                        <p:attrNameLst>
                                          <p:attrName>style.visibility</p:attrName>
                                        </p:attrNameLst>
                                      </p:cBhvr>
                                      <p:to>
                                        <p:strVal val="hidden"/>
                                      </p:to>
                                    </p:set>
                                  </p:childTnLst>
                                </p:cTn>
                              </p:par>
                              <p:par>
                                <p:cTn id="62" presetID="10" presetClass="exit" presetSubtype="0" fill="hold" grpId="0" nodeType="withEffect">
                                  <p:stCondLst>
                                    <p:cond delay="250"/>
                                  </p:stCondLst>
                                  <p:childTnLst>
                                    <p:animEffect transition="out" filter="fade">
                                      <p:cBhvr>
                                        <p:cTn id="63" dur="500"/>
                                        <p:tgtEl>
                                          <p:spTgt spid="1881"/>
                                        </p:tgtEl>
                                      </p:cBhvr>
                                    </p:animEffect>
                                    <p:set>
                                      <p:cBhvr>
                                        <p:cTn id="64" dur="1" fill="hold">
                                          <p:stCondLst>
                                            <p:cond delay="499"/>
                                          </p:stCondLst>
                                        </p:cTn>
                                        <p:tgtEl>
                                          <p:spTgt spid="1881"/>
                                        </p:tgtEl>
                                        <p:attrNameLst>
                                          <p:attrName>style.visibility</p:attrName>
                                        </p:attrNameLst>
                                      </p:cBhvr>
                                      <p:to>
                                        <p:strVal val="hidden"/>
                                      </p:to>
                                    </p:set>
                                  </p:childTnLst>
                                </p:cTn>
                              </p:par>
                              <p:par>
                                <p:cTn id="65" presetID="10" presetClass="exit" presetSubtype="0" fill="hold" grpId="0" nodeType="withEffect">
                                  <p:stCondLst>
                                    <p:cond delay="250"/>
                                  </p:stCondLst>
                                  <p:childTnLst>
                                    <p:animEffect transition="out" filter="fade">
                                      <p:cBhvr>
                                        <p:cTn id="66" dur="500"/>
                                        <p:tgtEl>
                                          <p:spTgt spid="1869"/>
                                        </p:tgtEl>
                                      </p:cBhvr>
                                    </p:animEffect>
                                    <p:set>
                                      <p:cBhvr>
                                        <p:cTn id="67" dur="1" fill="hold">
                                          <p:stCondLst>
                                            <p:cond delay="499"/>
                                          </p:stCondLst>
                                        </p:cTn>
                                        <p:tgtEl>
                                          <p:spTgt spid="1869"/>
                                        </p:tgtEl>
                                        <p:attrNameLst>
                                          <p:attrName>style.visibility</p:attrName>
                                        </p:attrNameLst>
                                      </p:cBhvr>
                                      <p:to>
                                        <p:strVal val="hidden"/>
                                      </p:to>
                                    </p:set>
                                  </p:childTnLst>
                                </p:cTn>
                              </p:par>
                              <p:par>
                                <p:cTn id="68" presetID="10" presetClass="exit" presetSubtype="0" fill="hold" grpId="0" nodeType="withEffect">
                                  <p:stCondLst>
                                    <p:cond delay="250"/>
                                  </p:stCondLst>
                                  <p:childTnLst>
                                    <p:animEffect transition="out" filter="fade">
                                      <p:cBhvr>
                                        <p:cTn id="69" dur="500"/>
                                        <p:tgtEl>
                                          <p:spTgt spid="1873"/>
                                        </p:tgtEl>
                                      </p:cBhvr>
                                    </p:animEffect>
                                    <p:set>
                                      <p:cBhvr>
                                        <p:cTn id="70" dur="1" fill="hold">
                                          <p:stCondLst>
                                            <p:cond delay="499"/>
                                          </p:stCondLst>
                                        </p:cTn>
                                        <p:tgtEl>
                                          <p:spTgt spid="1873"/>
                                        </p:tgtEl>
                                        <p:attrNameLst>
                                          <p:attrName>style.visibility</p:attrName>
                                        </p:attrNameLst>
                                      </p:cBhvr>
                                      <p:to>
                                        <p:strVal val="hidden"/>
                                      </p:to>
                                    </p:set>
                                  </p:childTnLst>
                                </p:cTn>
                              </p:par>
                              <p:par>
                                <p:cTn id="71" presetID="10" presetClass="exit" presetSubtype="0" fill="hold" grpId="0" nodeType="withEffect">
                                  <p:stCondLst>
                                    <p:cond delay="250"/>
                                  </p:stCondLst>
                                  <p:childTnLst>
                                    <p:animEffect transition="out" filter="fade">
                                      <p:cBhvr>
                                        <p:cTn id="72" dur="500"/>
                                        <p:tgtEl>
                                          <p:spTgt spid="1878"/>
                                        </p:tgtEl>
                                      </p:cBhvr>
                                    </p:animEffect>
                                    <p:set>
                                      <p:cBhvr>
                                        <p:cTn id="73" dur="1" fill="hold">
                                          <p:stCondLst>
                                            <p:cond delay="499"/>
                                          </p:stCondLst>
                                        </p:cTn>
                                        <p:tgtEl>
                                          <p:spTgt spid="1878"/>
                                        </p:tgtEl>
                                        <p:attrNameLst>
                                          <p:attrName>style.visibility</p:attrName>
                                        </p:attrNameLst>
                                      </p:cBhvr>
                                      <p:to>
                                        <p:strVal val="hidden"/>
                                      </p:to>
                                    </p:set>
                                  </p:childTnLst>
                                </p:cTn>
                              </p:par>
                              <p:par>
                                <p:cTn id="74" presetID="10" presetClass="exit" presetSubtype="0" fill="hold" grpId="0" nodeType="withEffect">
                                  <p:stCondLst>
                                    <p:cond delay="250"/>
                                  </p:stCondLst>
                                  <p:childTnLst>
                                    <p:animEffect transition="out" filter="fade">
                                      <p:cBhvr>
                                        <p:cTn id="75" dur="500"/>
                                        <p:tgtEl>
                                          <p:spTgt spid="1882"/>
                                        </p:tgtEl>
                                      </p:cBhvr>
                                    </p:animEffect>
                                    <p:set>
                                      <p:cBhvr>
                                        <p:cTn id="76" dur="1" fill="hold">
                                          <p:stCondLst>
                                            <p:cond delay="499"/>
                                          </p:stCondLst>
                                        </p:cTn>
                                        <p:tgtEl>
                                          <p:spTgt spid="1882"/>
                                        </p:tgtEl>
                                        <p:attrNameLst>
                                          <p:attrName>style.visibility</p:attrName>
                                        </p:attrNameLst>
                                      </p:cBhvr>
                                      <p:to>
                                        <p:strVal val="hidden"/>
                                      </p:to>
                                    </p:set>
                                  </p:childTnLst>
                                </p:cTn>
                              </p:par>
                              <p:par>
                                <p:cTn id="77" presetID="10" presetClass="exit" presetSubtype="0" fill="hold" grpId="0" nodeType="withEffect">
                                  <p:stCondLst>
                                    <p:cond delay="250"/>
                                  </p:stCondLst>
                                  <p:childTnLst>
                                    <p:animEffect transition="out" filter="fade">
                                      <p:cBhvr>
                                        <p:cTn id="78" dur="500"/>
                                        <p:tgtEl>
                                          <p:spTgt spid="1874"/>
                                        </p:tgtEl>
                                      </p:cBhvr>
                                    </p:animEffect>
                                    <p:set>
                                      <p:cBhvr>
                                        <p:cTn id="79" dur="1" fill="hold">
                                          <p:stCondLst>
                                            <p:cond delay="499"/>
                                          </p:stCondLst>
                                        </p:cTn>
                                        <p:tgtEl>
                                          <p:spTgt spid="1874"/>
                                        </p:tgtEl>
                                        <p:attrNameLst>
                                          <p:attrName>style.visibility</p:attrName>
                                        </p:attrNameLst>
                                      </p:cBhvr>
                                      <p:to>
                                        <p:strVal val="hidden"/>
                                      </p:to>
                                    </p:set>
                                  </p:childTnLst>
                                </p:cTn>
                              </p:par>
                              <p:par>
                                <p:cTn id="80" presetID="10" presetClass="entr" presetSubtype="0" fill="hold" nodeType="withEffect">
                                  <p:stCondLst>
                                    <p:cond delay="250"/>
                                  </p:stCondLst>
                                  <p:childTnLst>
                                    <p:set>
                                      <p:cBhvr>
                                        <p:cTn id="81" dur="1" fill="hold">
                                          <p:stCondLst>
                                            <p:cond delay="0"/>
                                          </p:stCondLst>
                                        </p:cTn>
                                        <p:tgtEl>
                                          <p:spTgt spid="927"/>
                                        </p:tgtEl>
                                        <p:attrNameLst>
                                          <p:attrName>style.visibility</p:attrName>
                                        </p:attrNameLst>
                                      </p:cBhvr>
                                      <p:to>
                                        <p:strVal val="visible"/>
                                      </p:to>
                                    </p:set>
                                    <p:animEffect transition="in" filter="fade">
                                      <p:cBhvr>
                                        <p:cTn id="82" dur="500"/>
                                        <p:tgtEl>
                                          <p:spTgt spid="92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1856"/>
                                        </p:tgtEl>
                                        <p:attrNameLst>
                                          <p:attrName>style.visibility</p:attrName>
                                        </p:attrNameLst>
                                      </p:cBhvr>
                                      <p:to>
                                        <p:strVal val="visible"/>
                                      </p:to>
                                    </p:set>
                                    <p:animEffect transition="in" filter="fade">
                                      <p:cBhvr>
                                        <p:cTn id="85" dur="500"/>
                                        <p:tgtEl>
                                          <p:spTgt spid="1856"/>
                                        </p:tgtEl>
                                      </p:cBhvr>
                                    </p:animEffect>
                                  </p:childTnLst>
                                </p:cTn>
                              </p:par>
                            </p:childTnLst>
                          </p:cTn>
                        </p:par>
                        <p:par>
                          <p:cTn id="86" fill="hold">
                            <p:stCondLst>
                              <p:cond delay="5250"/>
                            </p:stCondLst>
                            <p:childTnLst>
                              <p:par>
                                <p:cTn id="87" presetID="10" presetClass="exit" presetSubtype="0" fill="hold" grpId="0" nodeType="afterEffect">
                                  <p:stCondLst>
                                    <p:cond delay="250"/>
                                  </p:stCondLst>
                                  <p:childTnLst>
                                    <p:animEffect transition="out" filter="fade">
                                      <p:cBhvr>
                                        <p:cTn id="88" dur="450"/>
                                        <p:tgtEl>
                                          <p:spTgt spid="1879"/>
                                        </p:tgtEl>
                                      </p:cBhvr>
                                    </p:animEffect>
                                    <p:set>
                                      <p:cBhvr>
                                        <p:cTn id="89" dur="1" fill="hold">
                                          <p:stCondLst>
                                            <p:cond delay="449"/>
                                          </p:stCondLst>
                                        </p:cTn>
                                        <p:tgtEl>
                                          <p:spTgt spid="1879"/>
                                        </p:tgtEl>
                                        <p:attrNameLst>
                                          <p:attrName>style.visibility</p:attrName>
                                        </p:attrNameLst>
                                      </p:cBhvr>
                                      <p:to>
                                        <p:strVal val="hidden"/>
                                      </p:to>
                                    </p:set>
                                  </p:childTnLst>
                                </p:cTn>
                              </p:par>
                              <p:par>
                                <p:cTn id="90" presetID="10" presetClass="exit" presetSubtype="0" fill="hold" grpId="1" nodeType="withEffect">
                                  <p:stCondLst>
                                    <p:cond delay="250"/>
                                  </p:stCondLst>
                                  <p:childTnLst>
                                    <p:animEffect transition="out" filter="fade">
                                      <p:cBhvr>
                                        <p:cTn id="91" dur="500"/>
                                        <p:tgtEl>
                                          <p:spTgt spid="1856"/>
                                        </p:tgtEl>
                                      </p:cBhvr>
                                    </p:animEffect>
                                    <p:set>
                                      <p:cBhvr>
                                        <p:cTn id="92" dur="1" fill="hold">
                                          <p:stCondLst>
                                            <p:cond delay="499"/>
                                          </p:stCondLst>
                                        </p:cTn>
                                        <p:tgtEl>
                                          <p:spTgt spid="185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163"/>
                                        </p:tgtEl>
                                        <p:attrNameLst>
                                          <p:attrName>style.visibility</p:attrName>
                                        </p:attrNameLst>
                                      </p:cBhvr>
                                      <p:to>
                                        <p:strVal val="visible"/>
                                      </p:to>
                                    </p:set>
                                    <p:animEffect transition="in" filter="fade">
                                      <p:cBhvr>
                                        <p:cTn id="97" dur="500"/>
                                        <p:tgtEl>
                                          <p:spTgt spid="116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164"/>
                                        </p:tgtEl>
                                        <p:attrNameLst>
                                          <p:attrName>style.visibility</p:attrName>
                                        </p:attrNameLst>
                                      </p:cBhvr>
                                      <p:to>
                                        <p:strVal val="visible"/>
                                      </p:to>
                                    </p:set>
                                    <p:animEffect transition="in" filter="fade">
                                      <p:cBhvr>
                                        <p:cTn id="100" dur="500"/>
                                        <p:tgtEl>
                                          <p:spTgt spid="1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3" grpId="0" animBg="1"/>
      <p:bldP spid="1164" grpId="0"/>
      <p:bldP spid="1867" grpId="0" animBg="1"/>
      <p:bldP spid="1868" grpId="0" animBg="1"/>
      <p:bldP spid="1869" grpId="0" animBg="1"/>
      <p:bldP spid="1870" grpId="0" animBg="1"/>
      <p:bldP spid="1871" grpId="0" animBg="1"/>
      <p:bldP spid="1872" grpId="0" animBg="1"/>
      <p:bldP spid="1873" grpId="0" animBg="1"/>
      <p:bldP spid="1874" grpId="0" animBg="1"/>
      <p:bldP spid="1875" grpId="0" animBg="1"/>
      <p:bldP spid="1876" grpId="0" animBg="1"/>
      <p:bldP spid="1877" grpId="0" animBg="1"/>
      <p:bldP spid="1878" grpId="0" animBg="1"/>
      <p:bldP spid="1879" grpId="0" animBg="1"/>
      <p:bldP spid="1880" grpId="0" animBg="1"/>
      <p:bldP spid="1881" grpId="0" animBg="1"/>
      <p:bldP spid="1882" grpId="0" animBg="1"/>
      <p:bldP spid="1852" grpId="0" animBg="1"/>
      <p:bldP spid="1853" grpId="0" animBg="1"/>
      <p:bldP spid="1853" grpId="1" animBg="1"/>
      <p:bldP spid="1855" grpId="0" animBg="1"/>
      <p:bldP spid="1855" grpId="1" animBg="1"/>
      <p:bldP spid="1856" grpId="0" animBg="1"/>
      <p:bldP spid="185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515600" cy="4906963"/>
          </a:xfrm>
        </p:spPr>
        <p:txBody>
          <a:bodyPr>
            <a:normAutofit/>
          </a:bodyPr>
          <a:lstStyle/>
          <a:p>
            <a:pPr>
              <a:lnSpc>
                <a:spcPct val="120000"/>
              </a:lnSpc>
            </a:pPr>
            <a:r>
              <a:rPr lang="en-US" altLang="zh-TW" sz="3200" dirty="0" smtClean="0">
                <a:latin typeface="Roboto" panose="02000000000000000000" pitchFamily="2" charset="0"/>
              </a:rPr>
              <a:t>However, joint bilateral filtering is not efficient/accurate when the holes are large</a:t>
            </a:r>
          </a:p>
          <a:p>
            <a:pPr lvl="1">
              <a:lnSpc>
                <a:spcPct val="120000"/>
              </a:lnSpc>
            </a:pPr>
            <a:r>
              <a:rPr lang="en-US" altLang="zh-TW" dirty="0" smtClean="0">
                <a:latin typeface="Roboto" panose="02000000000000000000" pitchFamily="2" charset="0"/>
              </a:rPr>
              <a:t>Consider a toy example:</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08</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a:solidFill>
                  <a:srgbClr val="7030A0"/>
                </a:solidFill>
                <a:latin typeface="Roboto" panose="02000000000000000000" pitchFamily="2" charset="0"/>
                <a:ea typeface="Roboto" panose="02000000000000000000" pitchFamily="2" charset="0"/>
              </a:rPr>
              <a:t>Joint Bilateral Filtering </a:t>
            </a:r>
            <a:r>
              <a:rPr lang="en-US" altLang="zh-TW" b="1" i="1" dirty="0">
                <a:solidFill>
                  <a:srgbClr val="7030A0"/>
                </a:solidFill>
                <a:latin typeface="Roboto" panose="02000000000000000000" pitchFamily="2" charset="0"/>
                <a:ea typeface="Roboto" panose="02000000000000000000" pitchFamily="2" charset="0"/>
              </a:rPr>
              <a:t>[Kopf et al. 2007]</a:t>
            </a:r>
            <a:endParaRPr lang="zh-TW" altLang="en-US" b="1" i="1" dirty="0">
              <a:solidFill>
                <a:srgbClr val="7030A0"/>
              </a:solidFill>
              <a:latin typeface="Roboto" panose="02000000000000000000" pitchFamily="2" charset="0"/>
            </a:endParaRPr>
          </a:p>
        </p:txBody>
      </p:sp>
      <p:sp>
        <p:nvSpPr>
          <p:cNvPr id="1164" name="文字方塊 1163"/>
          <p:cNvSpPr txBox="1"/>
          <p:nvPr/>
        </p:nvSpPr>
        <p:spPr>
          <a:xfrm>
            <a:off x="4655541" y="5864176"/>
            <a:ext cx="2880917" cy="461665"/>
          </a:xfrm>
          <a:prstGeom prst="rect">
            <a:avLst/>
          </a:prstGeom>
          <a:noFill/>
        </p:spPr>
        <p:txBody>
          <a:bodyPr wrap="non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Ground Truth Depth</a:t>
            </a:r>
            <a:endParaRPr lang="zh-TW" altLang="en-US" sz="2400" dirty="0">
              <a:solidFill>
                <a:schemeClr val="accent1">
                  <a:lumMod val="75000"/>
                </a:schemeClr>
              </a:solidFill>
              <a:latin typeface="Roboto" panose="02000000000000000000" pitchFamily="2" charset="0"/>
              <a:cs typeface="Tahoma" panose="020B0604030504040204" pitchFamily="34" charset="0"/>
            </a:endParaRPr>
          </a:p>
        </p:txBody>
      </p:sp>
      <p:grpSp>
        <p:nvGrpSpPr>
          <p:cNvPr id="1852" name="群組 1851"/>
          <p:cNvGrpSpPr/>
          <p:nvPr/>
        </p:nvGrpSpPr>
        <p:grpSpPr>
          <a:xfrm>
            <a:off x="4746000" y="3138304"/>
            <a:ext cx="2700000" cy="2700000"/>
            <a:chOff x="935660" y="464671"/>
            <a:chExt cx="5400000" cy="5400000"/>
          </a:xfrm>
        </p:grpSpPr>
        <p:sp>
          <p:nvSpPr>
            <p:cNvPr id="1853" name="矩形 1852"/>
            <p:cNvSpPr/>
            <p:nvPr/>
          </p:nvSpPr>
          <p:spPr>
            <a:xfrm>
              <a:off x="9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4" name="矩形 1853"/>
            <p:cNvSpPr/>
            <p:nvPr/>
          </p:nvSpPr>
          <p:spPr>
            <a:xfrm>
              <a:off x="9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5" name="矩形 1854"/>
            <p:cNvSpPr/>
            <p:nvPr/>
          </p:nvSpPr>
          <p:spPr>
            <a:xfrm>
              <a:off x="9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6" name="矩形 1855"/>
            <p:cNvSpPr/>
            <p:nvPr/>
          </p:nvSpPr>
          <p:spPr>
            <a:xfrm>
              <a:off x="9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7" name="矩形 1856"/>
            <p:cNvSpPr/>
            <p:nvPr/>
          </p:nvSpPr>
          <p:spPr>
            <a:xfrm>
              <a:off x="93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8" name="矩形 1857"/>
            <p:cNvSpPr/>
            <p:nvPr/>
          </p:nvSpPr>
          <p:spPr>
            <a:xfrm>
              <a:off x="93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9" name="矩形 1858"/>
            <p:cNvSpPr/>
            <p:nvPr/>
          </p:nvSpPr>
          <p:spPr>
            <a:xfrm>
              <a:off x="9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0" name="矩形 1859"/>
            <p:cNvSpPr/>
            <p:nvPr/>
          </p:nvSpPr>
          <p:spPr>
            <a:xfrm>
              <a:off x="9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1" name="矩形 1860"/>
            <p:cNvSpPr/>
            <p:nvPr/>
          </p:nvSpPr>
          <p:spPr>
            <a:xfrm>
              <a:off x="9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2" name="矩形 1861"/>
            <p:cNvSpPr/>
            <p:nvPr/>
          </p:nvSpPr>
          <p:spPr>
            <a:xfrm>
              <a:off x="9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3" name="矩形 1862"/>
            <p:cNvSpPr/>
            <p:nvPr/>
          </p:nvSpPr>
          <p:spPr>
            <a:xfrm>
              <a:off x="93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4" name="矩形 1863"/>
            <p:cNvSpPr/>
            <p:nvPr/>
          </p:nvSpPr>
          <p:spPr>
            <a:xfrm>
              <a:off x="93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5" name="矩形 1864"/>
            <p:cNvSpPr/>
            <p:nvPr/>
          </p:nvSpPr>
          <p:spPr>
            <a:xfrm>
              <a:off x="9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6" name="矩形 1865"/>
            <p:cNvSpPr/>
            <p:nvPr/>
          </p:nvSpPr>
          <p:spPr>
            <a:xfrm>
              <a:off x="9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7" name="矩形 1866"/>
            <p:cNvSpPr/>
            <p:nvPr/>
          </p:nvSpPr>
          <p:spPr>
            <a:xfrm>
              <a:off x="9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8" name="矩形 1867"/>
            <p:cNvSpPr/>
            <p:nvPr/>
          </p:nvSpPr>
          <p:spPr>
            <a:xfrm>
              <a:off x="12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9" name="矩形 1868"/>
            <p:cNvSpPr/>
            <p:nvPr/>
          </p:nvSpPr>
          <p:spPr>
            <a:xfrm>
              <a:off x="12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0" name="矩形 1869"/>
            <p:cNvSpPr/>
            <p:nvPr/>
          </p:nvSpPr>
          <p:spPr>
            <a:xfrm>
              <a:off x="12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1" name="矩形 1870"/>
            <p:cNvSpPr/>
            <p:nvPr/>
          </p:nvSpPr>
          <p:spPr>
            <a:xfrm>
              <a:off x="129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2" name="矩形 1871"/>
            <p:cNvSpPr/>
            <p:nvPr/>
          </p:nvSpPr>
          <p:spPr>
            <a:xfrm>
              <a:off x="129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3" name="矩形 1872"/>
            <p:cNvSpPr/>
            <p:nvPr/>
          </p:nvSpPr>
          <p:spPr>
            <a:xfrm>
              <a:off x="129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4" name="矩形 1873"/>
            <p:cNvSpPr/>
            <p:nvPr/>
          </p:nvSpPr>
          <p:spPr>
            <a:xfrm>
              <a:off x="129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5" name="矩形 1874"/>
            <p:cNvSpPr/>
            <p:nvPr/>
          </p:nvSpPr>
          <p:spPr>
            <a:xfrm>
              <a:off x="129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6" name="矩形 1875"/>
            <p:cNvSpPr/>
            <p:nvPr/>
          </p:nvSpPr>
          <p:spPr>
            <a:xfrm>
              <a:off x="129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7" name="矩形 1876"/>
            <p:cNvSpPr/>
            <p:nvPr/>
          </p:nvSpPr>
          <p:spPr>
            <a:xfrm>
              <a:off x="129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8" name="矩形 1877"/>
            <p:cNvSpPr/>
            <p:nvPr/>
          </p:nvSpPr>
          <p:spPr>
            <a:xfrm>
              <a:off x="129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9" name="矩形 1878"/>
            <p:cNvSpPr/>
            <p:nvPr/>
          </p:nvSpPr>
          <p:spPr>
            <a:xfrm>
              <a:off x="129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0" name="矩形 1879"/>
            <p:cNvSpPr/>
            <p:nvPr/>
          </p:nvSpPr>
          <p:spPr>
            <a:xfrm>
              <a:off x="12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1" name="矩形 1880"/>
            <p:cNvSpPr/>
            <p:nvPr/>
          </p:nvSpPr>
          <p:spPr>
            <a:xfrm>
              <a:off x="12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2" name="矩形 1881"/>
            <p:cNvSpPr/>
            <p:nvPr/>
          </p:nvSpPr>
          <p:spPr>
            <a:xfrm>
              <a:off x="12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3" name="矩形 1882"/>
            <p:cNvSpPr/>
            <p:nvPr/>
          </p:nvSpPr>
          <p:spPr>
            <a:xfrm>
              <a:off x="16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4" name="矩形 1883"/>
            <p:cNvSpPr/>
            <p:nvPr/>
          </p:nvSpPr>
          <p:spPr>
            <a:xfrm>
              <a:off x="16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5" name="矩形 1884"/>
            <p:cNvSpPr/>
            <p:nvPr/>
          </p:nvSpPr>
          <p:spPr>
            <a:xfrm>
              <a:off x="16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6" name="矩形 1885"/>
            <p:cNvSpPr/>
            <p:nvPr/>
          </p:nvSpPr>
          <p:spPr>
            <a:xfrm>
              <a:off x="165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7" name="矩形 1886"/>
            <p:cNvSpPr/>
            <p:nvPr/>
          </p:nvSpPr>
          <p:spPr>
            <a:xfrm>
              <a:off x="165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8" name="矩形 1887"/>
            <p:cNvSpPr/>
            <p:nvPr/>
          </p:nvSpPr>
          <p:spPr>
            <a:xfrm>
              <a:off x="165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9" name="矩形 1888"/>
            <p:cNvSpPr/>
            <p:nvPr/>
          </p:nvSpPr>
          <p:spPr>
            <a:xfrm>
              <a:off x="16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0" name="矩形 1889"/>
            <p:cNvSpPr/>
            <p:nvPr/>
          </p:nvSpPr>
          <p:spPr>
            <a:xfrm>
              <a:off x="16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1" name="矩形 1890"/>
            <p:cNvSpPr/>
            <p:nvPr/>
          </p:nvSpPr>
          <p:spPr>
            <a:xfrm>
              <a:off x="16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2" name="矩形 1891"/>
            <p:cNvSpPr/>
            <p:nvPr/>
          </p:nvSpPr>
          <p:spPr>
            <a:xfrm>
              <a:off x="165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3" name="矩形 1892"/>
            <p:cNvSpPr/>
            <p:nvPr/>
          </p:nvSpPr>
          <p:spPr>
            <a:xfrm>
              <a:off x="165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4" name="矩形 1893"/>
            <p:cNvSpPr/>
            <p:nvPr/>
          </p:nvSpPr>
          <p:spPr>
            <a:xfrm>
              <a:off x="165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5" name="矩形 1894"/>
            <p:cNvSpPr/>
            <p:nvPr/>
          </p:nvSpPr>
          <p:spPr>
            <a:xfrm>
              <a:off x="165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6" name="矩形 1895"/>
            <p:cNvSpPr/>
            <p:nvPr/>
          </p:nvSpPr>
          <p:spPr>
            <a:xfrm>
              <a:off x="16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7" name="矩形 1896"/>
            <p:cNvSpPr/>
            <p:nvPr/>
          </p:nvSpPr>
          <p:spPr>
            <a:xfrm>
              <a:off x="16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8" name="矩形 1897"/>
            <p:cNvSpPr/>
            <p:nvPr/>
          </p:nvSpPr>
          <p:spPr>
            <a:xfrm>
              <a:off x="20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9" name="矩形 1898"/>
            <p:cNvSpPr/>
            <p:nvPr/>
          </p:nvSpPr>
          <p:spPr>
            <a:xfrm>
              <a:off x="20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0" name="矩形 1899"/>
            <p:cNvSpPr/>
            <p:nvPr/>
          </p:nvSpPr>
          <p:spPr>
            <a:xfrm>
              <a:off x="20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1" name="矩形 1900"/>
            <p:cNvSpPr/>
            <p:nvPr/>
          </p:nvSpPr>
          <p:spPr>
            <a:xfrm>
              <a:off x="201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2" name="矩形 1901"/>
            <p:cNvSpPr/>
            <p:nvPr/>
          </p:nvSpPr>
          <p:spPr>
            <a:xfrm>
              <a:off x="201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3" name="矩形 1902"/>
            <p:cNvSpPr/>
            <p:nvPr/>
          </p:nvSpPr>
          <p:spPr>
            <a:xfrm>
              <a:off x="20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4" name="矩形 1903"/>
            <p:cNvSpPr/>
            <p:nvPr/>
          </p:nvSpPr>
          <p:spPr>
            <a:xfrm>
              <a:off x="20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5" name="矩形 1904"/>
            <p:cNvSpPr/>
            <p:nvPr/>
          </p:nvSpPr>
          <p:spPr>
            <a:xfrm>
              <a:off x="20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6" name="矩形 1905"/>
            <p:cNvSpPr/>
            <p:nvPr/>
          </p:nvSpPr>
          <p:spPr>
            <a:xfrm>
              <a:off x="201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7" name="矩形 1906"/>
            <p:cNvSpPr/>
            <p:nvPr/>
          </p:nvSpPr>
          <p:spPr>
            <a:xfrm>
              <a:off x="201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8" name="矩形 1907"/>
            <p:cNvSpPr/>
            <p:nvPr/>
          </p:nvSpPr>
          <p:spPr>
            <a:xfrm>
              <a:off x="201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9" name="矩形 1908"/>
            <p:cNvSpPr/>
            <p:nvPr/>
          </p:nvSpPr>
          <p:spPr>
            <a:xfrm>
              <a:off x="201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0" name="矩形 1909"/>
            <p:cNvSpPr/>
            <p:nvPr/>
          </p:nvSpPr>
          <p:spPr>
            <a:xfrm>
              <a:off x="20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1" name="矩形 1910"/>
            <p:cNvSpPr/>
            <p:nvPr/>
          </p:nvSpPr>
          <p:spPr>
            <a:xfrm>
              <a:off x="20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2" name="矩形 1911"/>
            <p:cNvSpPr/>
            <p:nvPr/>
          </p:nvSpPr>
          <p:spPr>
            <a:xfrm>
              <a:off x="20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3" name="矩形 1912"/>
            <p:cNvSpPr/>
            <p:nvPr/>
          </p:nvSpPr>
          <p:spPr>
            <a:xfrm>
              <a:off x="237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4" name="矩形 1913"/>
            <p:cNvSpPr/>
            <p:nvPr/>
          </p:nvSpPr>
          <p:spPr>
            <a:xfrm>
              <a:off x="237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5" name="矩形 1914"/>
            <p:cNvSpPr/>
            <p:nvPr/>
          </p:nvSpPr>
          <p:spPr>
            <a:xfrm>
              <a:off x="23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6" name="矩形 1915"/>
            <p:cNvSpPr/>
            <p:nvPr/>
          </p:nvSpPr>
          <p:spPr>
            <a:xfrm>
              <a:off x="237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7" name="矩形 1916"/>
            <p:cNvSpPr/>
            <p:nvPr/>
          </p:nvSpPr>
          <p:spPr>
            <a:xfrm>
              <a:off x="237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8" name="矩形 1917"/>
            <p:cNvSpPr/>
            <p:nvPr/>
          </p:nvSpPr>
          <p:spPr>
            <a:xfrm>
              <a:off x="237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9" name="矩形 1918"/>
            <p:cNvSpPr/>
            <p:nvPr/>
          </p:nvSpPr>
          <p:spPr>
            <a:xfrm>
              <a:off x="237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0" name="矩形 1919"/>
            <p:cNvSpPr/>
            <p:nvPr/>
          </p:nvSpPr>
          <p:spPr>
            <a:xfrm>
              <a:off x="237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1" name="矩形 1920"/>
            <p:cNvSpPr/>
            <p:nvPr/>
          </p:nvSpPr>
          <p:spPr>
            <a:xfrm>
              <a:off x="237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2" name="矩形 1921"/>
            <p:cNvSpPr/>
            <p:nvPr/>
          </p:nvSpPr>
          <p:spPr>
            <a:xfrm>
              <a:off x="237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3" name="矩形 1922"/>
            <p:cNvSpPr/>
            <p:nvPr/>
          </p:nvSpPr>
          <p:spPr>
            <a:xfrm>
              <a:off x="237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4" name="矩形 1923"/>
            <p:cNvSpPr/>
            <p:nvPr/>
          </p:nvSpPr>
          <p:spPr>
            <a:xfrm>
              <a:off x="237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5" name="矩形 1924"/>
            <p:cNvSpPr/>
            <p:nvPr/>
          </p:nvSpPr>
          <p:spPr>
            <a:xfrm>
              <a:off x="23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6" name="矩形 1925"/>
            <p:cNvSpPr/>
            <p:nvPr/>
          </p:nvSpPr>
          <p:spPr>
            <a:xfrm>
              <a:off x="237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7" name="矩形 1926"/>
            <p:cNvSpPr/>
            <p:nvPr/>
          </p:nvSpPr>
          <p:spPr>
            <a:xfrm>
              <a:off x="237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8" name="矩形 1927"/>
            <p:cNvSpPr/>
            <p:nvPr/>
          </p:nvSpPr>
          <p:spPr>
            <a:xfrm>
              <a:off x="27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9" name="矩形 1928"/>
            <p:cNvSpPr/>
            <p:nvPr/>
          </p:nvSpPr>
          <p:spPr>
            <a:xfrm>
              <a:off x="27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0" name="矩形 1929"/>
            <p:cNvSpPr/>
            <p:nvPr/>
          </p:nvSpPr>
          <p:spPr>
            <a:xfrm>
              <a:off x="27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1" name="矩形 1930"/>
            <p:cNvSpPr/>
            <p:nvPr/>
          </p:nvSpPr>
          <p:spPr>
            <a:xfrm>
              <a:off x="27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2" name="矩形 1931"/>
            <p:cNvSpPr/>
            <p:nvPr/>
          </p:nvSpPr>
          <p:spPr>
            <a:xfrm>
              <a:off x="273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3" name="矩形 1932"/>
            <p:cNvSpPr/>
            <p:nvPr/>
          </p:nvSpPr>
          <p:spPr>
            <a:xfrm>
              <a:off x="273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4" name="矩形 1933"/>
            <p:cNvSpPr/>
            <p:nvPr/>
          </p:nvSpPr>
          <p:spPr>
            <a:xfrm>
              <a:off x="27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5" name="矩形 1934"/>
            <p:cNvSpPr/>
            <p:nvPr/>
          </p:nvSpPr>
          <p:spPr>
            <a:xfrm>
              <a:off x="27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6" name="矩形 1935"/>
            <p:cNvSpPr/>
            <p:nvPr/>
          </p:nvSpPr>
          <p:spPr>
            <a:xfrm>
              <a:off x="27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7" name="矩形 1936"/>
            <p:cNvSpPr/>
            <p:nvPr/>
          </p:nvSpPr>
          <p:spPr>
            <a:xfrm>
              <a:off x="27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8" name="矩形 1937"/>
            <p:cNvSpPr/>
            <p:nvPr/>
          </p:nvSpPr>
          <p:spPr>
            <a:xfrm>
              <a:off x="273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9" name="矩形 1938"/>
            <p:cNvSpPr/>
            <p:nvPr/>
          </p:nvSpPr>
          <p:spPr>
            <a:xfrm>
              <a:off x="273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0" name="矩形 1939"/>
            <p:cNvSpPr/>
            <p:nvPr/>
          </p:nvSpPr>
          <p:spPr>
            <a:xfrm>
              <a:off x="27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1" name="矩形 1940"/>
            <p:cNvSpPr/>
            <p:nvPr/>
          </p:nvSpPr>
          <p:spPr>
            <a:xfrm>
              <a:off x="27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2" name="矩形 1941"/>
            <p:cNvSpPr/>
            <p:nvPr/>
          </p:nvSpPr>
          <p:spPr>
            <a:xfrm>
              <a:off x="27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3" name="矩形 1942"/>
            <p:cNvSpPr/>
            <p:nvPr/>
          </p:nvSpPr>
          <p:spPr>
            <a:xfrm>
              <a:off x="30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4" name="矩形 1943"/>
            <p:cNvSpPr/>
            <p:nvPr/>
          </p:nvSpPr>
          <p:spPr>
            <a:xfrm>
              <a:off x="30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5" name="矩形 1944"/>
            <p:cNvSpPr/>
            <p:nvPr/>
          </p:nvSpPr>
          <p:spPr>
            <a:xfrm>
              <a:off x="30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6" name="矩形 1945"/>
            <p:cNvSpPr/>
            <p:nvPr/>
          </p:nvSpPr>
          <p:spPr>
            <a:xfrm>
              <a:off x="309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7" name="矩形 1946"/>
            <p:cNvSpPr/>
            <p:nvPr/>
          </p:nvSpPr>
          <p:spPr>
            <a:xfrm>
              <a:off x="309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8" name="矩形 1947"/>
            <p:cNvSpPr/>
            <p:nvPr/>
          </p:nvSpPr>
          <p:spPr>
            <a:xfrm>
              <a:off x="309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9" name="矩形 1948"/>
            <p:cNvSpPr/>
            <p:nvPr/>
          </p:nvSpPr>
          <p:spPr>
            <a:xfrm>
              <a:off x="309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0" name="矩形 1949"/>
            <p:cNvSpPr/>
            <p:nvPr/>
          </p:nvSpPr>
          <p:spPr>
            <a:xfrm>
              <a:off x="309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1" name="矩形 1950"/>
            <p:cNvSpPr/>
            <p:nvPr/>
          </p:nvSpPr>
          <p:spPr>
            <a:xfrm>
              <a:off x="309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2" name="矩形 1951"/>
            <p:cNvSpPr/>
            <p:nvPr/>
          </p:nvSpPr>
          <p:spPr>
            <a:xfrm>
              <a:off x="309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3" name="矩形 1952"/>
            <p:cNvSpPr/>
            <p:nvPr/>
          </p:nvSpPr>
          <p:spPr>
            <a:xfrm>
              <a:off x="309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4" name="矩形 1953"/>
            <p:cNvSpPr/>
            <p:nvPr/>
          </p:nvSpPr>
          <p:spPr>
            <a:xfrm>
              <a:off x="309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5" name="矩形 1954"/>
            <p:cNvSpPr/>
            <p:nvPr/>
          </p:nvSpPr>
          <p:spPr>
            <a:xfrm>
              <a:off x="30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6" name="矩形 1955"/>
            <p:cNvSpPr/>
            <p:nvPr/>
          </p:nvSpPr>
          <p:spPr>
            <a:xfrm>
              <a:off x="30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7" name="矩形 1956"/>
            <p:cNvSpPr/>
            <p:nvPr/>
          </p:nvSpPr>
          <p:spPr>
            <a:xfrm>
              <a:off x="30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8" name="矩形 1957"/>
            <p:cNvSpPr/>
            <p:nvPr/>
          </p:nvSpPr>
          <p:spPr>
            <a:xfrm>
              <a:off x="34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9" name="矩形 1958"/>
            <p:cNvSpPr/>
            <p:nvPr/>
          </p:nvSpPr>
          <p:spPr>
            <a:xfrm>
              <a:off x="34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0" name="矩形 1959"/>
            <p:cNvSpPr/>
            <p:nvPr/>
          </p:nvSpPr>
          <p:spPr>
            <a:xfrm>
              <a:off x="34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1" name="矩形 1960"/>
            <p:cNvSpPr/>
            <p:nvPr/>
          </p:nvSpPr>
          <p:spPr>
            <a:xfrm>
              <a:off x="345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2" name="矩形 1961"/>
            <p:cNvSpPr/>
            <p:nvPr/>
          </p:nvSpPr>
          <p:spPr>
            <a:xfrm>
              <a:off x="345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3" name="矩形 1962"/>
            <p:cNvSpPr/>
            <p:nvPr/>
          </p:nvSpPr>
          <p:spPr>
            <a:xfrm>
              <a:off x="345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4" name="矩形 1963"/>
            <p:cNvSpPr/>
            <p:nvPr/>
          </p:nvSpPr>
          <p:spPr>
            <a:xfrm>
              <a:off x="34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5" name="矩形 1964"/>
            <p:cNvSpPr/>
            <p:nvPr/>
          </p:nvSpPr>
          <p:spPr>
            <a:xfrm>
              <a:off x="34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6" name="矩形 1965"/>
            <p:cNvSpPr/>
            <p:nvPr/>
          </p:nvSpPr>
          <p:spPr>
            <a:xfrm>
              <a:off x="34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7" name="矩形 1966"/>
            <p:cNvSpPr/>
            <p:nvPr/>
          </p:nvSpPr>
          <p:spPr>
            <a:xfrm>
              <a:off x="345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8" name="矩形 1967"/>
            <p:cNvSpPr/>
            <p:nvPr/>
          </p:nvSpPr>
          <p:spPr>
            <a:xfrm>
              <a:off x="345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9" name="矩形 1968"/>
            <p:cNvSpPr/>
            <p:nvPr/>
          </p:nvSpPr>
          <p:spPr>
            <a:xfrm>
              <a:off x="345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0" name="矩形 1969"/>
            <p:cNvSpPr/>
            <p:nvPr/>
          </p:nvSpPr>
          <p:spPr>
            <a:xfrm>
              <a:off x="345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1" name="矩形 1970"/>
            <p:cNvSpPr/>
            <p:nvPr/>
          </p:nvSpPr>
          <p:spPr>
            <a:xfrm>
              <a:off x="34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2" name="矩形 1971"/>
            <p:cNvSpPr/>
            <p:nvPr/>
          </p:nvSpPr>
          <p:spPr>
            <a:xfrm>
              <a:off x="34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3" name="矩形 1972"/>
            <p:cNvSpPr/>
            <p:nvPr/>
          </p:nvSpPr>
          <p:spPr>
            <a:xfrm>
              <a:off x="38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4" name="矩形 1973"/>
            <p:cNvSpPr/>
            <p:nvPr/>
          </p:nvSpPr>
          <p:spPr>
            <a:xfrm>
              <a:off x="38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5" name="矩形 1974"/>
            <p:cNvSpPr/>
            <p:nvPr/>
          </p:nvSpPr>
          <p:spPr>
            <a:xfrm>
              <a:off x="38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6" name="矩形 1975"/>
            <p:cNvSpPr/>
            <p:nvPr/>
          </p:nvSpPr>
          <p:spPr>
            <a:xfrm>
              <a:off x="381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7" name="矩形 1976"/>
            <p:cNvSpPr/>
            <p:nvPr/>
          </p:nvSpPr>
          <p:spPr>
            <a:xfrm>
              <a:off x="381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8" name="矩形 1977"/>
            <p:cNvSpPr/>
            <p:nvPr/>
          </p:nvSpPr>
          <p:spPr>
            <a:xfrm>
              <a:off x="38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9" name="矩形 1978"/>
            <p:cNvSpPr/>
            <p:nvPr/>
          </p:nvSpPr>
          <p:spPr>
            <a:xfrm>
              <a:off x="38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0" name="矩形 1979"/>
            <p:cNvSpPr/>
            <p:nvPr/>
          </p:nvSpPr>
          <p:spPr>
            <a:xfrm>
              <a:off x="38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1" name="矩形 1980"/>
            <p:cNvSpPr/>
            <p:nvPr/>
          </p:nvSpPr>
          <p:spPr>
            <a:xfrm>
              <a:off x="381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2" name="矩形 1981"/>
            <p:cNvSpPr/>
            <p:nvPr/>
          </p:nvSpPr>
          <p:spPr>
            <a:xfrm>
              <a:off x="381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3" name="矩形 1982"/>
            <p:cNvSpPr/>
            <p:nvPr/>
          </p:nvSpPr>
          <p:spPr>
            <a:xfrm>
              <a:off x="381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4" name="矩形 1983"/>
            <p:cNvSpPr/>
            <p:nvPr/>
          </p:nvSpPr>
          <p:spPr>
            <a:xfrm>
              <a:off x="381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5" name="矩形 1984"/>
            <p:cNvSpPr/>
            <p:nvPr/>
          </p:nvSpPr>
          <p:spPr>
            <a:xfrm>
              <a:off x="38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6" name="矩形 1985"/>
            <p:cNvSpPr/>
            <p:nvPr/>
          </p:nvSpPr>
          <p:spPr>
            <a:xfrm>
              <a:off x="38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7" name="矩形 1986"/>
            <p:cNvSpPr/>
            <p:nvPr/>
          </p:nvSpPr>
          <p:spPr>
            <a:xfrm>
              <a:off x="38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8" name="矩形 1987"/>
            <p:cNvSpPr/>
            <p:nvPr/>
          </p:nvSpPr>
          <p:spPr>
            <a:xfrm>
              <a:off x="41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9" name="矩形 1988"/>
            <p:cNvSpPr/>
            <p:nvPr/>
          </p:nvSpPr>
          <p:spPr>
            <a:xfrm>
              <a:off x="41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0" name="矩形 1989"/>
            <p:cNvSpPr/>
            <p:nvPr/>
          </p:nvSpPr>
          <p:spPr>
            <a:xfrm>
              <a:off x="41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1" name="矩形 1990"/>
            <p:cNvSpPr/>
            <p:nvPr/>
          </p:nvSpPr>
          <p:spPr>
            <a:xfrm>
              <a:off x="41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2" name="矩形 1991"/>
            <p:cNvSpPr/>
            <p:nvPr/>
          </p:nvSpPr>
          <p:spPr>
            <a:xfrm>
              <a:off x="41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3" name="矩形 1992"/>
            <p:cNvSpPr/>
            <p:nvPr/>
          </p:nvSpPr>
          <p:spPr>
            <a:xfrm>
              <a:off x="41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4" name="矩形 1993"/>
            <p:cNvSpPr/>
            <p:nvPr/>
          </p:nvSpPr>
          <p:spPr>
            <a:xfrm>
              <a:off x="41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5" name="矩形 1994"/>
            <p:cNvSpPr/>
            <p:nvPr/>
          </p:nvSpPr>
          <p:spPr>
            <a:xfrm>
              <a:off x="41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6" name="矩形 1995"/>
            <p:cNvSpPr/>
            <p:nvPr/>
          </p:nvSpPr>
          <p:spPr>
            <a:xfrm>
              <a:off x="41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7" name="矩形 1996"/>
            <p:cNvSpPr/>
            <p:nvPr/>
          </p:nvSpPr>
          <p:spPr>
            <a:xfrm>
              <a:off x="41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8" name="矩形 1997"/>
            <p:cNvSpPr/>
            <p:nvPr/>
          </p:nvSpPr>
          <p:spPr>
            <a:xfrm>
              <a:off x="41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9" name="矩形 1998"/>
            <p:cNvSpPr/>
            <p:nvPr/>
          </p:nvSpPr>
          <p:spPr>
            <a:xfrm>
              <a:off x="41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0" name="矩形 1999"/>
            <p:cNvSpPr/>
            <p:nvPr/>
          </p:nvSpPr>
          <p:spPr>
            <a:xfrm>
              <a:off x="41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1" name="矩形 2000"/>
            <p:cNvSpPr/>
            <p:nvPr/>
          </p:nvSpPr>
          <p:spPr>
            <a:xfrm>
              <a:off x="41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2" name="矩形 2001"/>
            <p:cNvSpPr/>
            <p:nvPr/>
          </p:nvSpPr>
          <p:spPr>
            <a:xfrm>
              <a:off x="41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3" name="矩形 2002"/>
            <p:cNvSpPr/>
            <p:nvPr/>
          </p:nvSpPr>
          <p:spPr>
            <a:xfrm>
              <a:off x="453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4" name="矩形 2003"/>
            <p:cNvSpPr/>
            <p:nvPr/>
          </p:nvSpPr>
          <p:spPr>
            <a:xfrm>
              <a:off x="453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5" name="矩形 2004"/>
            <p:cNvSpPr/>
            <p:nvPr/>
          </p:nvSpPr>
          <p:spPr>
            <a:xfrm>
              <a:off x="45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6" name="矩形 2005"/>
            <p:cNvSpPr/>
            <p:nvPr/>
          </p:nvSpPr>
          <p:spPr>
            <a:xfrm>
              <a:off x="45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7" name="矩形 2006"/>
            <p:cNvSpPr/>
            <p:nvPr/>
          </p:nvSpPr>
          <p:spPr>
            <a:xfrm>
              <a:off x="45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8" name="矩形 2007"/>
            <p:cNvSpPr/>
            <p:nvPr/>
          </p:nvSpPr>
          <p:spPr>
            <a:xfrm>
              <a:off x="45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9" name="矩形 2008"/>
            <p:cNvSpPr/>
            <p:nvPr/>
          </p:nvSpPr>
          <p:spPr>
            <a:xfrm>
              <a:off x="45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0" name="矩形 2009"/>
            <p:cNvSpPr/>
            <p:nvPr/>
          </p:nvSpPr>
          <p:spPr>
            <a:xfrm>
              <a:off x="45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1" name="矩形 2010"/>
            <p:cNvSpPr/>
            <p:nvPr/>
          </p:nvSpPr>
          <p:spPr>
            <a:xfrm>
              <a:off x="45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2" name="矩形 2011"/>
            <p:cNvSpPr/>
            <p:nvPr/>
          </p:nvSpPr>
          <p:spPr>
            <a:xfrm>
              <a:off x="45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3" name="矩形 2012"/>
            <p:cNvSpPr/>
            <p:nvPr/>
          </p:nvSpPr>
          <p:spPr>
            <a:xfrm>
              <a:off x="45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4" name="矩形 2013"/>
            <p:cNvSpPr/>
            <p:nvPr/>
          </p:nvSpPr>
          <p:spPr>
            <a:xfrm>
              <a:off x="45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5" name="矩形 2014"/>
            <p:cNvSpPr/>
            <p:nvPr/>
          </p:nvSpPr>
          <p:spPr>
            <a:xfrm>
              <a:off x="45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6" name="矩形 2015"/>
            <p:cNvSpPr/>
            <p:nvPr/>
          </p:nvSpPr>
          <p:spPr>
            <a:xfrm>
              <a:off x="453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7" name="矩形 2016"/>
            <p:cNvSpPr/>
            <p:nvPr/>
          </p:nvSpPr>
          <p:spPr>
            <a:xfrm>
              <a:off x="453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8" name="矩形 2017"/>
            <p:cNvSpPr/>
            <p:nvPr/>
          </p:nvSpPr>
          <p:spPr>
            <a:xfrm>
              <a:off x="489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9" name="矩形 2018"/>
            <p:cNvSpPr/>
            <p:nvPr/>
          </p:nvSpPr>
          <p:spPr>
            <a:xfrm>
              <a:off x="489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0" name="矩形 2019"/>
            <p:cNvSpPr/>
            <p:nvPr/>
          </p:nvSpPr>
          <p:spPr>
            <a:xfrm>
              <a:off x="48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1" name="矩形 2020"/>
            <p:cNvSpPr/>
            <p:nvPr/>
          </p:nvSpPr>
          <p:spPr>
            <a:xfrm>
              <a:off x="48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2" name="矩形 2021"/>
            <p:cNvSpPr/>
            <p:nvPr/>
          </p:nvSpPr>
          <p:spPr>
            <a:xfrm>
              <a:off x="48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3" name="矩形 2022"/>
            <p:cNvSpPr/>
            <p:nvPr/>
          </p:nvSpPr>
          <p:spPr>
            <a:xfrm>
              <a:off x="48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4" name="矩形 2023"/>
            <p:cNvSpPr/>
            <p:nvPr/>
          </p:nvSpPr>
          <p:spPr>
            <a:xfrm>
              <a:off x="48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5" name="矩形 2024"/>
            <p:cNvSpPr/>
            <p:nvPr/>
          </p:nvSpPr>
          <p:spPr>
            <a:xfrm>
              <a:off x="48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6" name="矩形 2025"/>
            <p:cNvSpPr/>
            <p:nvPr/>
          </p:nvSpPr>
          <p:spPr>
            <a:xfrm>
              <a:off x="48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7" name="矩形 2026"/>
            <p:cNvSpPr/>
            <p:nvPr/>
          </p:nvSpPr>
          <p:spPr>
            <a:xfrm>
              <a:off x="48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8" name="矩形 2027"/>
            <p:cNvSpPr/>
            <p:nvPr/>
          </p:nvSpPr>
          <p:spPr>
            <a:xfrm>
              <a:off x="48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9" name="矩形 2028"/>
            <p:cNvSpPr/>
            <p:nvPr/>
          </p:nvSpPr>
          <p:spPr>
            <a:xfrm>
              <a:off x="48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0" name="矩形 2029"/>
            <p:cNvSpPr/>
            <p:nvPr/>
          </p:nvSpPr>
          <p:spPr>
            <a:xfrm>
              <a:off x="48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1" name="矩形 2030"/>
            <p:cNvSpPr/>
            <p:nvPr/>
          </p:nvSpPr>
          <p:spPr>
            <a:xfrm>
              <a:off x="489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2" name="矩形 2031"/>
            <p:cNvSpPr/>
            <p:nvPr/>
          </p:nvSpPr>
          <p:spPr>
            <a:xfrm>
              <a:off x="489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3" name="矩形 2032"/>
            <p:cNvSpPr/>
            <p:nvPr/>
          </p:nvSpPr>
          <p:spPr>
            <a:xfrm>
              <a:off x="525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4" name="矩形 2033"/>
            <p:cNvSpPr/>
            <p:nvPr/>
          </p:nvSpPr>
          <p:spPr>
            <a:xfrm>
              <a:off x="525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5" name="矩形 2034"/>
            <p:cNvSpPr/>
            <p:nvPr/>
          </p:nvSpPr>
          <p:spPr>
            <a:xfrm>
              <a:off x="52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6" name="矩形 2035"/>
            <p:cNvSpPr/>
            <p:nvPr/>
          </p:nvSpPr>
          <p:spPr>
            <a:xfrm>
              <a:off x="52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7" name="矩形 2036"/>
            <p:cNvSpPr/>
            <p:nvPr/>
          </p:nvSpPr>
          <p:spPr>
            <a:xfrm>
              <a:off x="52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8" name="矩形 2037"/>
            <p:cNvSpPr/>
            <p:nvPr/>
          </p:nvSpPr>
          <p:spPr>
            <a:xfrm>
              <a:off x="52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9" name="矩形 2038"/>
            <p:cNvSpPr/>
            <p:nvPr/>
          </p:nvSpPr>
          <p:spPr>
            <a:xfrm>
              <a:off x="525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0" name="矩形 2039"/>
            <p:cNvSpPr/>
            <p:nvPr/>
          </p:nvSpPr>
          <p:spPr>
            <a:xfrm>
              <a:off x="525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1" name="矩形 2040"/>
            <p:cNvSpPr/>
            <p:nvPr/>
          </p:nvSpPr>
          <p:spPr>
            <a:xfrm>
              <a:off x="525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2" name="矩形 2041"/>
            <p:cNvSpPr/>
            <p:nvPr/>
          </p:nvSpPr>
          <p:spPr>
            <a:xfrm>
              <a:off x="52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3" name="矩形 2042"/>
            <p:cNvSpPr/>
            <p:nvPr/>
          </p:nvSpPr>
          <p:spPr>
            <a:xfrm>
              <a:off x="52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4" name="矩形 2043"/>
            <p:cNvSpPr/>
            <p:nvPr/>
          </p:nvSpPr>
          <p:spPr>
            <a:xfrm>
              <a:off x="52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5" name="矩形 2044"/>
            <p:cNvSpPr/>
            <p:nvPr/>
          </p:nvSpPr>
          <p:spPr>
            <a:xfrm>
              <a:off x="52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6" name="矩形 2045"/>
            <p:cNvSpPr/>
            <p:nvPr/>
          </p:nvSpPr>
          <p:spPr>
            <a:xfrm>
              <a:off x="525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7" name="矩形 2046"/>
            <p:cNvSpPr/>
            <p:nvPr/>
          </p:nvSpPr>
          <p:spPr>
            <a:xfrm>
              <a:off x="525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8" name="矩形 2047"/>
            <p:cNvSpPr/>
            <p:nvPr/>
          </p:nvSpPr>
          <p:spPr>
            <a:xfrm>
              <a:off x="561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9" name="矩形 2048"/>
            <p:cNvSpPr/>
            <p:nvPr/>
          </p:nvSpPr>
          <p:spPr>
            <a:xfrm>
              <a:off x="561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0" name="矩形 2049"/>
            <p:cNvSpPr/>
            <p:nvPr/>
          </p:nvSpPr>
          <p:spPr>
            <a:xfrm>
              <a:off x="56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1" name="矩形 2050"/>
            <p:cNvSpPr/>
            <p:nvPr/>
          </p:nvSpPr>
          <p:spPr>
            <a:xfrm>
              <a:off x="56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2" name="矩形 2051"/>
            <p:cNvSpPr/>
            <p:nvPr/>
          </p:nvSpPr>
          <p:spPr>
            <a:xfrm>
              <a:off x="56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3" name="矩形 2052"/>
            <p:cNvSpPr/>
            <p:nvPr/>
          </p:nvSpPr>
          <p:spPr>
            <a:xfrm>
              <a:off x="561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4" name="矩形 2053"/>
            <p:cNvSpPr/>
            <p:nvPr/>
          </p:nvSpPr>
          <p:spPr>
            <a:xfrm>
              <a:off x="561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5" name="矩形 2054"/>
            <p:cNvSpPr/>
            <p:nvPr/>
          </p:nvSpPr>
          <p:spPr>
            <a:xfrm>
              <a:off x="561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6" name="矩形 2055"/>
            <p:cNvSpPr/>
            <p:nvPr/>
          </p:nvSpPr>
          <p:spPr>
            <a:xfrm>
              <a:off x="561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7" name="矩形 2056"/>
            <p:cNvSpPr/>
            <p:nvPr/>
          </p:nvSpPr>
          <p:spPr>
            <a:xfrm>
              <a:off x="561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8" name="矩形 2057"/>
            <p:cNvSpPr/>
            <p:nvPr/>
          </p:nvSpPr>
          <p:spPr>
            <a:xfrm>
              <a:off x="56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9" name="矩形 2058"/>
            <p:cNvSpPr/>
            <p:nvPr/>
          </p:nvSpPr>
          <p:spPr>
            <a:xfrm>
              <a:off x="56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0" name="矩形 2059"/>
            <p:cNvSpPr/>
            <p:nvPr/>
          </p:nvSpPr>
          <p:spPr>
            <a:xfrm>
              <a:off x="56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1" name="矩形 2060"/>
            <p:cNvSpPr/>
            <p:nvPr/>
          </p:nvSpPr>
          <p:spPr>
            <a:xfrm>
              <a:off x="561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2" name="矩形 2061"/>
            <p:cNvSpPr/>
            <p:nvPr/>
          </p:nvSpPr>
          <p:spPr>
            <a:xfrm>
              <a:off x="561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3" name="矩形 2062"/>
            <p:cNvSpPr/>
            <p:nvPr/>
          </p:nvSpPr>
          <p:spPr>
            <a:xfrm>
              <a:off x="59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4" name="矩形 2063"/>
            <p:cNvSpPr/>
            <p:nvPr/>
          </p:nvSpPr>
          <p:spPr>
            <a:xfrm>
              <a:off x="59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5" name="矩形 2064"/>
            <p:cNvSpPr/>
            <p:nvPr/>
          </p:nvSpPr>
          <p:spPr>
            <a:xfrm>
              <a:off x="59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6" name="矩形 2065"/>
            <p:cNvSpPr/>
            <p:nvPr/>
          </p:nvSpPr>
          <p:spPr>
            <a:xfrm>
              <a:off x="59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7" name="矩形 2066"/>
            <p:cNvSpPr/>
            <p:nvPr/>
          </p:nvSpPr>
          <p:spPr>
            <a:xfrm>
              <a:off x="59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8" name="矩形 2067"/>
            <p:cNvSpPr/>
            <p:nvPr/>
          </p:nvSpPr>
          <p:spPr>
            <a:xfrm>
              <a:off x="59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9" name="矩形 2068"/>
            <p:cNvSpPr/>
            <p:nvPr/>
          </p:nvSpPr>
          <p:spPr>
            <a:xfrm>
              <a:off x="59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0" name="矩形 2069"/>
            <p:cNvSpPr/>
            <p:nvPr/>
          </p:nvSpPr>
          <p:spPr>
            <a:xfrm>
              <a:off x="59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1" name="矩形 2070"/>
            <p:cNvSpPr/>
            <p:nvPr/>
          </p:nvSpPr>
          <p:spPr>
            <a:xfrm>
              <a:off x="59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2" name="矩形 2071"/>
            <p:cNvSpPr/>
            <p:nvPr/>
          </p:nvSpPr>
          <p:spPr>
            <a:xfrm>
              <a:off x="59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3" name="矩形 2072"/>
            <p:cNvSpPr/>
            <p:nvPr/>
          </p:nvSpPr>
          <p:spPr>
            <a:xfrm>
              <a:off x="59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4" name="矩形 2073"/>
            <p:cNvSpPr/>
            <p:nvPr/>
          </p:nvSpPr>
          <p:spPr>
            <a:xfrm>
              <a:off x="59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5" name="矩形 2074"/>
            <p:cNvSpPr/>
            <p:nvPr/>
          </p:nvSpPr>
          <p:spPr>
            <a:xfrm>
              <a:off x="59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6" name="矩形 2075"/>
            <p:cNvSpPr/>
            <p:nvPr/>
          </p:nvSpPr>
          <p:spPr>
            <a:xfrm>
              <a:off x="59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7" name="矩形 2076"/>
            <p:cNvSpPr/>
            <p:nvPr/>
          </p:nvSpPr>
          <p:spPr>
            <a:xfrm>
              <a:off x="59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78" name="群組 2077"/>
          <p:cNvGrpSpPr/>
          <p:nvPr/>
        </p:nvGrpSpPr>
        <p:grpSpPr>
          <a:xfrm>
            <a:off x="8504575" y="3138304"/>
            <a:ext cx="2700000" cy="2700000"/>
            <a:chOff x="935660" y="464671"/>
            <a:chExt cx="5400000" cy="5400000"/>
          </a:xfrm>
        </p:grpSpPr>
        <p:sp>
          <p:nvSpPr>
            <p:cNvPr id="2079" name="矩形 2078"/>
            <p:cNvSpPr/>
            <p:nvPr/>
          </p:nvSpPr>
          <p:spPr>
            <a:xfrm>
              <a:off x="9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0" name="矩形 2079"/>
            <p:cNvSpPr/>
            <p:nvPr/>
          </p:nvSpPr>
          <p:spPr>
            <a:xfrm>
              <a:off x="9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1" name="矩形 2080"/>
            <p:cNvSpPr/>
            <p:nvPr/>
          </p:nvSpPr>
          <p:spPr>
            <a:xfrm>
              <a:off x="9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2" name="矩形 2081"/>
            <p:cNvSpPr/>
            <p:nvPr/>
          </p:nvSpPr>
          <p:spPr>
            <a:xfrm>
              <a:off x="9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3" name="矩形 2082"/>
            <p:cNvSpPr/>
            <p:nvPr/>
          </p:nvSpPr>
          <p:spPr>
            <a:xfrm>
              <a:off x="93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4" name="矩形 2083"/>
            <p:cNvSpPr/>
            <p:nvPr/>
          </p:nvSpPr>
          <p:spPr>
            <a:xfrm>
              <a:off x="93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5" name="矩形 2084"/>
            <p:cNvSpPr/>
            <p:nvPr/>
          </p:nvSpPr>
          <p:spPr>
            <a:xfrm>
              <a:off x="9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6" name="矩形 2085"/>
            <p:cNvSpPr/>
            <p:nvPr/>
          </p:nvSpPr>
          <p:spPr>
            <a:xfrm>
              <a:off x="9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7" name="矩形 2086"/>
            <p:cNvSpPr/>
            <p:nvPr/>
          </p:nvSpPr>
          <p:spPr>
            <a:xfrm>
              <a:off x="9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8" name="矩形 2087"/>
            <p:cNvSpPr/>
            <p:nvPr/>
          </p:nvSpPr>
          <p:spPr>
            <a:xfrm>
              <a:off x="9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9" name="矩形 2088"/>
            <p:cNvSpPr/>
            <p:nvPr/>
          </p:nvSpPr>
          <p:spPr>
            <a:xfrm>
              <a:off x="93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0" name="矩形 2089"/>
            <p:cNvSpPr/>
            <p:nvPr/>
          </p:nvSpPr>
          <p:spPr>
            <a:xfrm>
              <a:off x="93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1" name="矩形 2090"/>
            <p:cNvSpPr/>
            <p:nvPr/>
          </p:nvSpPr>
          <p:spPr>
            <a:xfrm>
              <a:off x="9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2" name="矩形 2091"/>
            <p:cNvSpPr/>
            <p:nvPr/>
          </p:nvSpPr>
          <p:spPr>
            <a:xfrm>
              <a:off x="9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3" name="矩形 2092"/>
            <p:cNvSpPr/>
            <p:nvPr/>
          </p:nvSpPr>
          <p:spPr>
            <a:xfrm>
              <a:off x="9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4" name="矩形 2093"/>
            <p:cNvSpPr/>
            <p:nvPr/>
          </p:nvSpPr>
          <p:spPr>
            <a:xfrm>
              <a:off x="12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5" name="矩形 2094"/>
            <p:cNvSpPr/>
            <p:nvPr/>
          </p:nvSpPr>
          <p:spPr>
            <a:xfrm>
              <a:off x="12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6" name="矩形 2095"/>
            <p:cNvSpPr/>
            <p:nvPr/>
          </p:nvSpPr>
          <p:spPr>
            <a:xfrm>
              <a:off x="12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7" name="矩形 2096"/>
            <p:cNvSpPr/>
            <p:nvPr/>
          </p:nvSpPr>
          <p:spPr>
            <a:xfrm>
              <a:off x="129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8" name="矩形 2097"/>
            <p:cNvSpPr/>
            <p:nvPr/>
          </p:nvSpPr>
          <p:spPr>
            <a:xfrm>
              <a:off x="129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9" name="矩形 2098"/>
            <p:cNvSpPr/>
            <p:nvPr/>
          </p:nvSpPr>
          <p:spPr>
            <a:xfrm>
              <a:off x="129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0" name="矩形 2099"/>
            <p:cNvSpPr/>
            <p:nvPr/>
          </p:nvSpPr>
          <p:spPr>
            <a:xfrm>
              <a:off x="129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1" name="矩形 2100"/>
            <p:cNvSpPr/>
            <p:nvPr/>
          </p:nvSpPr>
          <p:spPr>
            <a:xfrm>
              <a:off x="129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2" name="矩形 2101"/>
            <p:cNvSpPr/>
            <p:nvPr/>
          </p:nvSpPr>
          <p:spPr>
            <a:xfrm>
              <a:off x="129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3" name="矩形 2102"/>
            <p:cNvSpPr/>
            <p:nvPr/>
          </p:nvSpPr>
          <p:spPr>
            <a:xfrm>
              <a:off x="129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4" name="矩形 2103"/>
            <p:cNvSpPr/>
            <p:nvPr/>
          </p:nvSpPr>
          <p:spPr>
            <a:xfrm>
              <a:off x="129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5" name="矩形 2104"/>
            <p:cNvSpPr/>
            <p:nvPr/>
          </p:nvSpPr>
          <p:spPr>
            <a:xfrm>
              <a:off x="129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6" name="矩形 2105"/>
            <p:cNvSpPr/>
            <p:nvPr/>
          </p:nvSpPr>
          <p:spPr>
            <a:xfrm>
              <a:off x="12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7" name="矩形 2106"/>
            <p:cNvSpPr/>
            <p:nvPr/>
          </p:nvSpPr>
          <p:spPr>
            <a:xfrm>
              <a:off x="12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8" name="矩形 2107"/>
            <p:cNvSpPr/>
            <p:nvPr/>
          </p:nvSpPr>
          <p:spPr>
            <a:xfrm>
              <a:off x="12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9" name="矩形 2108"/>
            <p:cNvSpPr/>
            <p:nvPr/>
          </p:nvSpPr>
          <p:spPr>
            <a:xfrm>
              <a:off x="16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0" name="矩形 2109"/>
            <p:cNvSpPr/>
            <p:nvPr/>
          </p:nvSpPr>
          <p:spPr>
            <a:xfrm>
              <a:off x="16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1" name="矩形 2110"/>
            <p:cNvSpPr/>
            <p:nvPr/>
          </p:nvSpPr>
          <p:spPr>
            <a:xfrm>
              <a:off x="16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2" name="矩形 2111"/>
            <p:cNvSpPr/>
            <p:nvPr/>
          </p:nvSpPr>
          <p:spPr>
            <a:xfrm>
              <a:off x="165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3" name="矩形 2112"/>
            <p:cNvSpPr/>
            <p:nvPr/>
          </p:nvSpPr>
          <p:spPr>
            <a:xfrm>
              <a:off x="165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4" name="矩形 2113"/>
            <p:cNvSpPr/>
            <p:nvPr/>
          </p:nvSpPr>
          <p:spPr>
            <a:xfrm>
              <a:off x="165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5" name="矩形 2114"/>
            <p:cNvSpPr/>
            <p:nvPr/>
          </p:nvSpPr>
          <p:spPr>
            <a:xfrm>
              <a:off x="16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6" name="矩形 2115"/>
            <p:cNvSpPr/>
            <p:nvPr/>
          </p:nvSpPr>
          <p:spPr>
            <a:xfrm>
              <a:off x="16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7" name="矩形 2116"/>
            <p:cNvSpPr/>
            <p:nvPr/>
          </p:nvSpPr>
          <p:spPr>
            <a:xfrm>
              <a:off x="16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8" name="矩形 2117"/>
            <p:cNvSpPr/>
            <p:nvPr/>
          </p:nvSpPr>
          <p:spPr>
            <a:xfrm>
              <a:off x="165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9" name="矩形 2118"/>
            <p:cNvSpPr/>
            <p:nvPr/>
          </p:nvSpPr>
          <p:spPr>
            <a:xfrm>
              <a:off x="165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0" name="矩形 2119"/>
            <p:cNvSpPr/>
            <p:nvPr/>
          </p:nvSpPr>
          <p:spPr>
            <a:xfrm>
              <a:off x="165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1" name="矩形 2120"/>
            <p:cNvSpPr/>
            <p:nvPr/>
          </p:nvSpPr>
          <p:spPr>
            <a:xfrm>
              <a:off x="165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2" name="矩形 2121"/>
            <p:cNvSpPr/>
            <p:nvPr/>
          </p:nvSpPr>
          <p:spPr>
            <a:xfrm>
              <a:off x="16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3" name="矩形 2122"/>
            <p:cNvSpPr/>
            <p:nvPr/>
          </p:nvSpPr>
          <p:spPr>
            <a:xfrm>
              <a:off x="16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4" name="矩形 2123"/>
            <p:cNvSpPr/>
            <p:nvPr/>
          </p:nvSpPr>
          <p:spPr>
            <a:xfrm>
              <a:off x="20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5" name="矩形 2124"/>
            <p:cNvSpPr/>
            <p:nvPr/>
          </p:nvSpPr>
          <p:spPr>
            <a:xfrm>
              <a:off x="20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6" name="矩形 2125"/>
            <p:cNvSpPr/>
            <p:nvPr/>
          </p:nvSpPr>
          <p:spPr>
            <a:xfrm>
              <a:off x="20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7" name="矩形 2126"/>
            <p:cNvSpPr/>
            <p:nvPr/>
          </p:nvSpPr>
          <p:spPr>
            <a:xfrm>
              <a:off x="201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8" name="矩形 2127"/>
            <p:cNvSpPr/>
            <p:nvPr/>
          </p:nvSpPr>
          <p:spPr>
            <a:xfrm>
              <a:off x="201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29" name="矩形 2128"/>
            <p:cNvSpPr/>
            <p:nvPr/>
          </p:nvSpPr>
          <p:spPr>
            <a:xfrm>
              <a:off x="20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0" name="矩形 2129"/>
            <p:cNvSpPr/>
            <p:nvPr/>
          </p:nvSpPr>
          <p:spPr>
            <a:xfrm>
              <a:off x="20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1" name="矩形 2130"/>
            <p:cNvSpPr/>
            <p:nvPr/>
          </p:nvSpPr>
          <p:spPr>
            <a:xfrm>
              <a:off x="20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2" name="矩形 2131"/>
            <p:cNvSpPr/>
            <p:nvPr/>
          </p:nvSpPr>
          <p:spPr>
            <a:xfrm>
              <a:off x="20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3" name="矩形 2132"/>
            <p:cNvSpPr/>
            <p:nvPr/>
          </p:nvSpPr>
          <p:spPr>
            <a:xfrm>
              <a:off x="20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4" name="矩形 2133"/>
            <p:cNvSpPr/>
            <p:nvPr/>
          </p:nvSpPr>
          <p:spPr>
            <a:xfrm>
              <a:off x="201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5" name="矩形 2134"/>
            <p:cNvSpPr/>
            <p:nvPr/>
          </p:nvSpPr>
          <p:spPr>
            <a:xfrm>
              <a:off x="201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6" name="矩形 2135"/>
            <p:cNvSpPr/>
            <p:nvPr/>
          </p:nvSpPr>
          <p:spPr>
            <a:xfrm>
              <a:off x="20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7" name="矩形 2136"/>
            <p:cNvSpPr/>
            <p:nvPr/>
          </p:nvSpPr>
          <p:spPr>
            <a:xfrm>
              <a:off x="20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8" name="矩形 2137"/>
            <p:cNvSpPr/>
            <p:nvPr/>
          </p:nvSpPr>
          <p:spPr>
            <a:xfrm>
              <a:off x="20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9" name="矩形 2138"/>
            <p:cNvSpPr/>
            <p:nvPr/>
          </p:nvSpPr>
          <p:spPr>
            <a:xfrm>
              <a:off x="237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40" name="矩形 2139"/>
            <p:cNvSpPr/>
            <p:nvPr/>
          </p:nvSpPr>
          <p:spPr>
            <a:xfrm>
              <a:off x="237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41" name="矩形 2140"/>
            <p:cNvSpPr/>
            <p:nvPr/>
          </p:nvSpPr>
          <p:spPr>
            <a:xfrm>
              <a:off x="23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42" name="矩形 2141"/>
            <p:cNvSpPr/>
            <p:nvPr/>
          </p:nvSpPr>
          <p:spPr>
            <a:xfrm>
              <a:off x="237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43" name="矩形 2142"/>
            <p:cNvSpPr/>
            <p:nvPr/>
          </p:nvSpPr>
          <p:spPr>
            <a:xfrm>
              <a:off x="237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44" name="矩形 2143"/>
            <p:cNvSpPr/>
            <p:nvPr/>
          </p:nvSpPr>
          <p:spPr>
            <a:xfrm>
              <a:off x="23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45" name="矩形 2144"/>
            <p:cNvSpPr/>
            <p:nvPr/>
          </p:nvSpPr>
          <p:spPr>
            <a:xfrm>
              <a:off x="23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46" name="矩形 2145"/>
            <p:cNvSpPr/>
            <p:nvPr/>
          </p:nvSpPr>
          <p:spPr>
            <a:xfrm>
              <a:off x="23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47" name="矩形 2146"/>
            <p:cNvSpPr/>
            <p:nvPr/>
          </p:nvSpPr>
          <p:spPr>
            <a:xfrm>
              <a:off x="23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48" name="矩形 2147"/>
            <p:cNvSpPr/>
            <p:nvPr/>
          </p:nvSpPr>
          <p:spPr>
            <a:xfrm>
              <a:off x="23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49" name="矩形 2148"/>
            <p:cNvSpPr/>
            <p:nvPr/>
          </p:nvSpPr>
          <p:spPr>
            <a:xfrm>
              <a:off x="237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0" name="矩形 2149"/>
            <p:cNvSpPr/>
            <p:nvPr/>
          </p:nvSpPr>
          <p:spPr>
            <a:xfrm>
              <a:off x="237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1" name="矩形 2150"/>
            <p:cNvSpPr/>
            <p:nvPr/>
          </p:nvSpPr>
          <p:spPr>
            <a:xfrm>
              <a:off x="23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2" name="矩形 2151"/>
            <p:cNvSpPr/>
            <p:nvPr/>
          </p:nvSpPr>
          <p:spPr>
            <a:xfrm>
              <a:off x="237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3" name="矩形 2152"/>
            <p:cNvSpPr/>
            <p:nvPr/>
          </p:nvSpPr>
          <p:spPr>
            <a:xfrm>
              <a:off x="237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4" name="矩形 2153"/>
            <p:cNvSpPr/>
            <p:nvPr/>
          </p:nvSpPr>
          <p:spPr>
            <a:xfrm>
              <a:off x="27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5" name="矩形 2154"/>
            <p:cNvSpPr/>
            <p:nvPr/>
          </p:nvSpPr>
          <p:spPr>
            <a:xfrm>
              <a:off x="27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6" name="矩形 2155"/>
            <p:cNvSpPr/>
            <p:nvPr/>
          </p:nvSpPr>
          <p:spPr>
            <a:xfrm>
              <a:off x="27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7" name="矩形 2156"/>
            <p:cNvSpPr/>
            <p:nvPr/>
          </p:nvSpPr>
          <p:spPr>
            <a:xfrm>
              <a:off x="27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8" name="矩形 2157"/>
            <p:cNvSpPr/>
            <p:nvPr/>
          </p:nvSpPr>
          <p:spPr>
            <a:xfrm>
              <a:off x="273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9" name="矩形 2158"/>
            <p:cNvSpPr/>
            <p:nvPr/>
          </p:nvSpPr>
          <p:spPr>
            <a:xfrm>
              <a:off x="273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60" name="矩形 2159"/>
            <p:cNvSpPr/>
            <p:nvPr/>
          </p:nvSpPr>
          <p:spPr>
            <a:xfrm>
              <a:off x="273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61" name="矩形 2160"/>
            <p:cNvSpPr/>
            <p:nvPr/>
          </p:nvSpPr>
          <p:spPr>
            <a:xfrm>
              <a:off x="273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62" name="矩形 2161"/>
            <p:cNvSpPr/>
            <p:nvPr/>
          </p:nvSpPr>
          <p:spPr>
            <a:xfrm>
              <a:off x="273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63" name="矩形 2162"/>
            <p:cNvSpPr/>
            <p:nvPr/>
          </p:nvSpPr>
          <p:spPr>
            <a:xfrm>
              <a:off x="273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64" name="矩形 2163"/>
            <p:cNvSpPr/>
            <p:nvPr/>
          </p:nvSpPr>
          <p:spPr>
            <a:xfrm>
              <a:off x="273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65" name="矩形 2164"/>
            <p:cNvSpPr/>
            <p:nvPr/>
          </p:nvSpPr>
          <p:spPr>
            <a:xfrm>
              <a:off x="273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66" name="矩形 2165"/>
            <p:cNvSpPr/>
            <p:nvPr/>
          </p:nvSpPr>
          <p:spPr>
            <a:xfrm>
              <a:off x="27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67" name="矩形 2166"/>
            <p:cNvSpPr/>
            <p:nvPr/>
          </p:nvSpPr>
          <p:spPr>
            <a:xfrm>
              <a:off x="27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68" name="矩形 2167"/>
            <p:cNvSpPr/>
            <p:nvPr/>
          </p:nvSpPr>
          <p:spPr>
            <a:xfrm>
              <a:off x="27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69" name="矩形 2168"/>
            <p:cNvSpPr/>
            <p:nvPr/>
          </p:nvSpPr>
          <p:spPr>
            <a:xfrm>
              <a:off x="30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0" name="矩形 2169"/>
            <p:cNvSpPr/>
            <p:nvPr/>
          </p:nvSpPr>
          <p:spPr>
            <a:xfrm>
              <a:off x="30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1" name="矩形 2170"/>
            <p:cNvSpPr/>
            <p:nvPr/>
          </p:nvSpPr>
          <p:spPr>
            <a:xfrm>
              <a:off x="30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2" name="矩形 2171"/>
            <p:cNvSpPr/>
            <p:nvPr/>
          </p:nvSpPr>
          <p:spPr>
            <a:xfrm>
              <a:off x="309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3" name="矩形 2172"/>
            <p:cNvSpPr/>
            <p:nvPr/>
          </p:nvSpPr>
          <p:spPr>
            <a:xfrm>
              <a:off x="309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4" name="矩形 2173"/>
            <p:cNvSpPr/>
            <p:nvPr/>
          </p:nvSpPr>
          <p:spPr>
            <a:xfrm>
              <a:off x="309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5" name="矩形 2174"/>
            <p:cNvSpPr/>
            <p:nvPr/>
          </p:nvSpPr>
          <p:spPr>
            <a:xfrm>
              <a:off x="309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6" name="矩形 2175"/>
            <p:cNvSpPr/>
            <p:nvPr/>
          </p:nvSpPr>
          <p:spPr>
            <a:xfrm>
              <a:off x="309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7" name="矩形 2176"/>
            <p:cNvSpPr/>
            <p:nvPr/>
          </p:nvSpPr>
          <p:spPr>
            <a:xfrm>
              <a:off x="309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8" name="矩形 2177"/>
            <p:cNvSpPr/>
            <p:nvPr/>
          </p:nvSpPr>
          <p:spPr>
            <a:xfrm>
              <a:off x="309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9" name="矩形 2178"/>
            <p:cNvSpPr/>
            <p:nvPr/>
          </p:nvSpPr>
          <p:spPr>
            <a:xfrm>
              <a:off x="309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0" name="矩形 2179"/>
            <p:cNvSpPr/>
            <p:nvPr/>
          </p:nvSpPr>
          <p:spPr>
            <a:xfrm>
              <a:off x="309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1" name="矩形 2180"/>
            <p:cNvSpPr/>
            <p:nvPr/>
          </p:nvSpPr>
          <p:spPr>
            <a:xfrm>
              <a:off x="30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2" name="矩形 2181"/>
            <p:cNvSpPr/>
            <p:nvPr/>
          </p:nvSpPr>
          <p:spPr>
            <a:xfrm>
              <a:off x="30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3" name="矩形 2182"/>
            <p:cNvSpPr/>
            <p:nvPr/>
          </p:nvSpPr>
          <p:spPr>
            <a:xfrm>
              <a:off x="30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4" name="矩形 2183"/>
            <p:cNvSpPr/>
            <p:nvPr/>
          </p:nvSpPr>
          <p:spPr>
            <a:xfrm>
              <a:off x="34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5" name="矩形 2184"/>
            <p:cNvSpPr/>
            <p:nvPr/>
          </p:nvSpPr>
          <p:spPr>
            <a:xfrm>
              <a:off x="34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6" name="矩形 2185"/>
            <p:cNvSpPr/>
            <p:nvPr/>
          </p:nvSpPr>
          <p:spPr>
            <a:xfrm>
              <a:off x="34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7" name="矩形 2186"/>
            <p:cNvSpPr/>
            <p:nvPr/>
          </p:nvSpPr>
          <p:spPr>
            <a:xfrm>
              <a:off x="345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8" name="矩形 2187"/>
            <p:cNvSpPr/>
            <p:nvPr/>
          </p:nvSpPr>
          <p:spPr>
            <a:xfrm>
              <a:off x="345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9" name="矩形 2188"/>
            <p:cNvSpPr/>
            <p:nvPr/>
          </p:nvSpPr>
          <p:spPr>
            <a:xfrm>
              <a:off x="345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0" name="矩形 2189"/>
            <p:cNvSpPr/>
            <p:nvPr/>
          </p:nvSpPr>
          <p:spPr>
            <a:xfrm>
              <a:off x="345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1" name="矩形 2190"/>
            <p:cNvSpPr/>
            <p:nvPr/>
          </p:nvSpPr>
          <p:spPr>
            <a:xfrm>
              <a:off x="345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2" name="矩形 2191"/>
            <p:cNvSpPr/>
            <p:nvPr/>
          </p:nvSpPr>
          <p:spPr>
            <a:xfrm>
              <a:off x="345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3" name="矩形 2192"/>
            <p:cNvSpPr/>
            <p:nvPr/>
          </p:nvSpPr>
          <p:spPr>
            <a:xfrm>
              <a:off x="345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4" name="矩形 2193"/>
            <p:cNvSpPr/>
            <p:nvPr/>
          </p:nvSpPr>
          <p:spPr>
            <a:xfrm>
              <a:off x="345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5" name="矩形 2194"/>
            <p:cNvSpPr/>
            <p:nvPr/>
          </p:nvSpPr>
          <p:spPr>
            <a:xfrm>
              <a:off x="345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6" name="矩形 2195"/>
            <p:cNvSpPr/>
            <p:nvPr/>
          </p:nvSpPr>
          <p:spPr>
            <a:xfrm>
              <a:off x="3455660"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7" name="矩形 2196"/>
            <p:cNvSpPr/>
            <p:nvPr/>
          </p:nvSpPr>
          <p:spPr>
            <a:xfrm>
              <a:off x="34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8" name="矩形 2197"/>
            <p:cNvSpPr/>
            <p:nvPr/>
          </p:nvSpPr>
          <p:spPr>
            <a:xfrm>
              <a:off x="34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9" name="矩形 2198"/>
            <p:cNvSpPr/>
            <p:nvPr/>
          </p:nvSpPr>
          <p:spPr>
            <a:xfrm>
              <a:off x="38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0" name="矩形 2199"/>
            <p:cNvSpPr/>
            <p:nvPr/>
          </p:nvSpPr>
          <p:spPr>
            <a:xfrm>
              <a:off x="38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1" name="矩形 2200"/>
            <p:cNvSpPr/>
            <p:nvPr/>
          </p:nvSpPr>
          <p:spPr>
            <a:xfrm>
              <a:off x="38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2" name="矩形 2201"/>
            <p:cNvSpPr/>
            <p:nvPr/>
          </p:nvSpPr>
          <p:spPr>
            <a:xfrm>
              <a:off x="381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3" name="矩形 2202"/>
            <p:cNvSpPr/>
            <p:nvPr/>
          </p:nvSpPr>
          <p:spPr>
            <a:xfrm>
              <a:off x="381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4" name="矩形 2203"/>
            <p:cNvSpPr/>
            <p:nvPr/>
          </p:nvSpPr>
          <p:spPr>
            <a:xfrm>
              <a:off x="381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5" name="矩形 2204"/>
            <p:cNvSpPr/>
            <p:nvPr/>
          </p:nvSpPr>
          <p:spPr>
            <a:xfrm>
              <a:off x="381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6" name="矩形 2205"/>
            <p:cNvSpPr/>
            <p:nvPr/>
          </p:nvSpPr>
          <p:spPr>
            <a:xfrm>
              <a:off x="381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7" name="矩形 2206"/>
            <p:cNvSpPr/>
            <p:nvPr/>
          </p:nvSpPr>
          <p:spPr>
            <a:xfrm>
              <a:off x="38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8" name="矩形 2207"/>
            <p:cNvSpPr/>
            <p:nvPr/>
          </p:nvSpPr>
          <p:spPr>
            <a:xfrm>
              <a:off x="38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9" name="矩形 2208"/>
            <p:cNvSpPr/>
            <p:nvPr/>
          </p:nvSpPr>
          <p:spPr>
            <a:xfrm>
              <a:off x="381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0" name="矩形 2209"/>
            <p:cNvSpPr/>
            <p:nvPr/>
          </p:nvSpPr>
          <p:spPr>
            <a:xfrm>
              <a:off x="381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1" name="矩形 2210"/>
            <p:cNvSpPr/>
            <p:nvPr/>
          </p:nvSpPr>
          <p:spPr>
            <a:xfrm>
              <a:off x="38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2" name="矩形 2211"/>
            <p:cNvSpPr/>
            <p:nvPr/>
          </p:nvSpPr>
          <p:spPr>
            <a:xfrm>
              <a:off x="38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3" name="矩形 2212"/>
            <p:cNvSpPr/>
            <p:nvPr/>
          </p:nvSpPr>
          <p:spPr>
            <a:xfrm>
              <a:off x="38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4" name="矩形 2213"/>
            <p:cNvSpPr/>
            <p:nvPr/>
          </p:nvSpPr>
          <p:spPr>
            <a:xfrm>
              <a:off x="41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5" name="矩形 2214"/>
            <p:cNvSpPr/>
            <p:nvPr/>
          </p:nvSpPr>
          <p:spPr>
            <a:xfrm>
              <a:off x="41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6" name="矩形 2215"/>
            <p:cNvSpPr/>
            <p:nvPr/>
          </p:nvSpPr>
          <p:spPr>
            <a:xfrm>
              <a:off x="41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7" name="矩形 2216"/>
            <p:cNvSpPr/>
            <p:nvPr/>
          </p:nvSpPr>
          <p:spPr>
            <a:xfrm>
              <a:off x="41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8" name="矩形 2217"/>
            <p:cNvSpPr/>
            <p:nvPr/>
          </p:nvSpPr>
          <p:spPr>
            <a:xfrm>
              <a:off x="41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9" name="矩形 2218"/>
            <p:cNvSpPr/>
            <p:nvPr/>
          </p:nvSpPr>
          <p:spPr>
            <a:xfrm>
              <a:off x="41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0" name="矩形 2219"/>
            <p:cNvSpPr/>
            <p:nvPr/>
          </p:nvSpPr>
          <p:spPr>
            <a:xfrm>
              <a:off x="41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1" name="矩形 2220"/>
            <p:cNvSpPr/>
            <p:nvPr/>
          </p:nvSpPr>
          <p:spPr>
            <a:xfrm>
              <a:off x="41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2" name="矩形 2221"/>
            <p:cNvSpPr/>
            <p:nvPr/>
          </p:nvSpPr>
          <p:spPr>
            <a:xfrm>
              <a:off x="41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3" name="矩形 2222"/>
            <p:cNvSpPr/>
            <p:nvPr/>
          </p:nvSpPr>
          <p:spPr>
            <a:xfrm>
              <a:off x="41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4" name="矩形 2223"/>
            <p:cNvSpPr/>
            <p:nvPr/>
          </p:nvSpPr>
          <p:spPr>
            <a:xfrm>
              <a:off x="41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5" name="矩形 2224"/>
            <p:cNvSpPr/>
            <p:nvPr/>
          </p:nvSpPr>
          <p:spPr>
            <a:xfrm>
              <a:off x="41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6" name="矩形 2225"/>
            <p:cNvSpPr/>
            <p:nvPr/>
          </p:nvSpPr>
          <p:spPr>
            <a:xfrm>
              <a:off x="41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7" name="矩形 2226"/>
            <p:cNvSpPr/>
            <p:nvPr/>
          </p:nvSpPr>
          <p:spPr>
            <a:xfrm>
              <a:off x="41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8" name="矩形 2227"/>
            <p:cNvSpPr/>
            <p:nvPr/>
          </p:nvSpPr>
          <p:spPr>
            <a:xfrm>
              <a:off x="41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9" name="矩形 2228"/>
            <p:cNvSpPr/>
            <p:nvPr/>
          </p:nvSpPr>
          <p:spPr>
            <a:xfrm>
              <a:off x="453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0" name="矩形 2229"/>
            <p:cNvSpPr/>
            <p:nvPr/>
          </p:nvSpPr>
          <p:spPr>
            <a:xfrm>
              <a:off x="453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1" name="矩形 2230"/>
            <p:cNvSpPr/>
            <p:nvPr/>
          </p:nvSpPr>
          <p:spPr>
            <a:xfrm>
              <a:off x="45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2" name="矩形 2231"/>
            <p:cNvSpPr/>
            <p:nvPr/>
          </p:nvSpPr>
          <p:spPr>
            <a:xfrm>
              <a:off x="45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3" name="矩形 2232"/>
            <p:cNvSpPr/>
            <p:nvPr/>
          </p:nvSpPr>
          <p:spPr>
            <a:xfrm>
              <a:off x="45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4" name="矩形 2233"/>
            <p:cNvSpPr/>
            <p:nvPr/>
          </p:nvSpPr>
          <p:spPr>
            <a:xfrm>
              <a:off x="45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5" name="矩形 2234"/>
            <p:cNvSpPr/>
            <p:nvPr/>
          </p:nvSpPr>
          <p:spPr>
            <a:xfrm>
              <a:off x="45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6" name="矩形 2235"/>
            <p:cNvSpPr/>
            <p:nvPr/>
          </p:nvSpPr>
          <p:spPr>
            <a:xfrm>
              <a:off x="45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7" name="矩形 2236"/>
            <p:cNvSpPr/>
            <p:nvPr/>
          </p:nvSpPr>
          <p:spPr>
            <a:xfrm>
              <a:off x="45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8" name="矩形 2237"/>
            <p:cNvSpPr/>
            <p:nvPr/>
          </p:nvSpPr>
          <p:spPr>
            <a:xfrm>
              <a:off x="45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9" name="矩形 2238"/>
            <p:cNvSpPr/>
            <p:nvPr/>
          </p:nvSpPr>
          <p:spPr>
            <a:xfrm>
              <a:off x="45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0" name="矩形 2239"/>
            <p:cNvSpPr/>
            <p:nvPr/>
          </p:nvSpPr>
          <p:spPr>
            <a:xfrm>
              <a:off x="45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1" name="矩形 2240"/>
            <p:cNvSpPr/>
            <p:nvPr/>
          </p:nvSpPr>
          <p:spPr>
            <a:xfrm>
              <a:off x="45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2" name="矩形 2241"/>
            <p:cNvSpPr/>
            <p:nvPr/>
          </p:nvSpPr>
          <p:spPr>
            <a:xfrm>
              <a:off x="453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3" name="矩形 2242"/>
            <p:cNvSpPr/>
            <p:nvPr/>
          </p:nvSpPr>
          <p:spPr>
            <a:xfrm>
              <a:off x="453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4" name="矩形 2243"/>
            <p:cNvSpPr/>
            <p:nvPr/>
          </p:nvSpPr>
          <p:spPr>
            <a:xfrm>
              <a:off x="489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5" name="矩形 2244"/>
            <p:cNvSpPr/>
            <p:nvPr/>
          </p:nvSpPr>
          <p:spPr>
            <a:xfrm>
              <a:off x="489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6" name="矩形 2245"/>
            <p:cNvSpPr/>
            <p:nvPr/>
          </p:nvSpPr>
          <p:spPr>
            <a:xfrm>
              <a:off x="48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7" name="矩形 2246"/>
            <p:cNvSpPr/>
            <p:nvPr/>
          </p:nvSpPr>
          <p:spPr>
            <a:xfrm>
              <a:off x="48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8" name="矩形 2247"/>
            <p:cNvSpPr/>
            <p:nvPr/>
          </p:nvSpPr>
          <p:spPr>
            <a:xfrm>
              <a:off x="48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9" name="矩形 2248"/>
            <p:cNvSpPr/>
            <p:nvPr/>
          </p:nvSpPr>
          <p:spPr>
            <a:xfrm>
              <a:off x="48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0" name="矩形 2249"/>
            <p:cNvSpPr/>
            <p:nvPr/>
          </p:nvSpPr>
          <p:spPr>
            <a:xfrm>
              <a:off x="48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1" name="矩形 2250"/>
            <p:cNvSpPr/>
            <p:nvPr/>
          </p:nvSpPr>
          <p:spPr>
            <a:xfrm>
              <a:off x="48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2" name="矩形 2251"/>
            <p:cNvSpPr/>
            <p:nvPr/>
          </p:nvSpPr>
          <p:spPr>
            <a:xfrm>
              <a:off x="48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3" name="矩形 2252"/>
            <p:cNvSpPr/>
            <p:nvPr/>
          </p:nvSpPr>
          <p:spPr>
            <a:xfrm>
              <a:off x="48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4" name="矩形 2253"/>
            <p:cNvSpPr/>
            <p:nvPr/>
          </p:nvSpPr>
          <p:spPr>
            <a:xfrm>
              <a:off x="48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5" name="矩形 2254"/>
            <p:cNvSpPr/>
            <p:nvPr/>
          </p:nvSpPr>
          <p:spPr>
            <a:xfrm>
              <a:off x="48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6" name="矩形 2255"/>
            <p:cNvSpPr/>
            <p:nvPr/>
          </p:nvSpPr>
          <p:spPr>
            <a:xfrm>
              <a:off x="48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7" name="矩形 2256"/>
            <p:cNvSpPr/>
            <p:nvPr/>
          </p:nvSpPr>
          <p:spPr>
            <a:xfrm>
              <a:off x="489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8" name="矩形 2257"/>
            <p:cNvSpPr/>
            <p:nvPr/>
          </p:nvSpPr>
          <p:spPr>
            <a:xfrm>
              <a:off x="489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9" name="矩形 2258"/>
            <p:cNvSpPr/>
            <p:nvPr/>
          </p:nvSpPr>
          <p:spPr>
            <a:xfrm>
              <a:off x="525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0" name="矩形 2259"/>
            <p:cNvSpPr/>
            <p:nvPr/>
          </p:nvSpPr>
          <p:spPr>
            <a:xfrm>
              <a:off x="525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1" name="矩形 2260"/>
            <p:cNvSpPr/>
            <p:nvPr/>
          </p:nvSpPr>
          <p:spPr>
            <a:xfrm>
              <a:off x="52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2" name="矩形 2261"/>
            <p:cNvSpPr/>
            <p:nvPr/>
          </p:nvSpPr>
          <p:spPr>
            <a:xfrm>
              <a:off x="52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3" name="矩形 2262"/>
            <p:cNvSpPr/>
            <p:nvPr/>
          </p:nvSpPr>
          <p:spPr>
            <a:xfrm>
              <a:off x="52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4" name="矩形 2263"/>
            <p:cNvSpPr/>
            <p:nvPr/>
          </p:nvSpPr>
          <p:spPr>
            <a:xfrm>
              <a:off x="52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5" name="矩形 2264"/>
            <p:cNvSpPr/>
            <p:nvPr/>
          </p:nvSpPr>
          <p:spPr>
            <a:xfrm>
              <a:off x="525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6" name="矩形 2265"/>
            <p:cNvSpPr/>
            <p:nvPr/>
          </p:nvSpPr>
          <p:spPr>
            <a:xfrm>
              <a:off x="525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7" name="矩形 2266"/>
            <p:cNvSpPr/>
            <p:nvPr/>
          </p:nvSpPr>
          <p:spPr>
            <a:xfrm>
              <a:off x="525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8" name="矩形 2267"/>
            <p:cNvSpPr/>
            <p:nvPr/>
          </p:nvSpPr>
          <p:spPr>
            <a:xfrm>
              <a:off x="52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9" name="矩形 2268"/>
            <p:cNvSpPr/>
            <p:nvPr/>
          </p:nvSpPr>
          <p:spPr>
            <a:xfrm>
              <a:off x="52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0" name="矩形 2269"/>
            <p:cNvSpPr/>
            <p:nvPr/>
          </p:nvSpPr>
          <p:spPr>
            <a:xfrm>
              <a:off x="52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1" name="矩形 2270"/>
            <p:cNvSpPr/>
            <p:nvPr/>
          </p:nvSpPr>
          <p:spPr>
            <a:xfrm>
              <a:off x="52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2" name="矩形 2271"/>
            <p:cNvSpPr/>
            <p:nvPr/>
          </p:nvSpPr>
          <p:spPr>
            <a:xfrm>
              <a:off x="525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3" name="矩形 2272"/>
            <p:cNvSpPr/>
            <p:nvPr/>
          </p:nvSpPr>
          <p:spPr>
            <a:xfrm>
              <a:off x="525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4" name="矩形 2273"/>
            <p:cNvSpPr/>
            <p:nvPr/>
          </p:nvSpPr>
          <p:spPr>
            <a:xfrm>
              <a:off x="561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5" name="矩形 2274"/>
            <p:cNvSpPr/>
            <p:nvPr/>
          </p:nvSpPr>
          <p:spPr>
            <a:xfrm>
              <a:off x="561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6" name="矩形 2275"/>
            <p:cNvSpPr/>
            <p:nvPr/>
          </p:nvSpPr>
          <p:spPr>
            <a:xfrm>
              <a:off x="56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7" name="矩形 2276"/>
            <p:cNvSpPr/>
            <p:nvPr/>
          </p:nvSpPr>
          <p:spPr>
            <a:xfrm>
              <a:off x="56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8" name="矩形 2277"/>
            <p:cNvSpPr/>
            <p:nvPr/>
          </p:nvSpPr>
          <p:spPr>
            <a:xfrm>
              <a:off x="56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9" name="矩形 2278"/>
            <p:cNvSpPr/>
            <p:nvPr/>
          </p:nvSpPr>
          <p:spPr>
            <a:xfrm>
              <a:off x="561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0" name="矩形 2279"/>
            <p:cNvSpPr/>
            <p:nvPr/>
          </p:nvSpPr>
          <p:spPr>
            <a:xfrm>
              <a:off x="561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1" name="矩形 2280"/>
            <p:cNvSpPr/>
            <p:nvPr/>
          </p:nvSpPr>
          <p:spPr>
            <a:xfrm>
              <a:off x="561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2" name="矩形 2281"/>
            <p:cNvSpPr/>
            <p:nvPr/>
          </p:nvSpPr>
          <p:spPr>
            <a:xfrm>
              <a:off x="561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3" name="矩形 2282"/>
            <p:cNvSpPr/>
            <p:nvPr/>
          </p:nvSpPr>
          <p:spPr>
            <a:xfrm>
              <a:off x="561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4" name="矩形 2283"/>
            <p:cNvSpPr/>
            <p:nvPr/>
          </p:nvSpPr>
          <p:spPr>
            <a:xfrm>
              <a:off x="56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5" name="矩形 2284"/>
            <p:cNvSpPr/>
            <p:nvPr/>
          </p:nvSpPr>
          <p:spPr>
            <a:xfrm>
              <a:off x="56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6" name="矩形 2285"/>
            <p:cNvSpPr/>
            <p:nvPr/>
          </p:nvSpPr>
          <p:spPr>
            <a:xfrm>
              <a:off x="56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7" name="矩形 2286"/>
            <p:cNvSpPr/>
            <p:nvPr/>
          </p:nvSpPr>
          <p:spPr>
            <a:xfrm>
              <a:off x="561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8" name="矩形 2287"/>
            <p:cNvSpPr/>
            <p:nvPr/>
          </p:nvSpPr>
          <p:spPr>
            <a:xfrm>
              <a:off x="561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9" name="矩形 2288"/>
            <p:cNvSpPr/>
            <p:nvPr/>
          </p:nvSpPr>
          <p:spPr>
            <a:xfrm>
              <a:off x="59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0" name="矩形 2289"/>
            <p:cNvSpPr/>
            <p:nvPr/>
          </p:nvSpPr>
          <p:spPr>
            <a:xfrm>
              <a:off x="59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1" name="矩形 2290"/>
            <p:cNvSpPr/>
            <p:nvPr/>
          </p:nvSpPr>
          <p:spPr>
            <a:xfrm>
              <a:off x="59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2" name="矩形 2291"/>
            <p:cNvSpPr/>
            <p:nvPr/>
          </p:nvSpPr>
          <p:spPr>
            <a:xfrm>
              <a:off x="59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3" name="矩形 2292"/>
            <p:cNvSpPr/>
            <p:nvPr/>
          </p:nvSpPr>
          <p:spPr>
            <a:xfrm>
              <a:off x="59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4" name="矩形 2293"/>
            <p:cNvSpPr/>
            <p:nvPr/>
          </p:nvSpPr>
          <p:spPr>
            <a:xfrm>
              <a:off x="59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5" name="矩形 2294"/>
            <p:cNvSpPr/>
            <p:nvPr/>
          </p:nvSpPr>
          <p:spPr>
            <a:xfrm>
              <a:off x="59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6" name="矩形 2295"/>
            <p:cNvSpPr/>
            <p:nvPr/>
          </p:nvSpPr>
          <p:spPr>
            <a:xfrm>
              <a:off x="59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7" name="矩形 2296"/>
            <p:cNvSpPr/>
            <p:nvPr/>
          </p:nvSpPr>
          <p:spPr>
            <a:xfrm>
              <a:off x="59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8" name="矩形 2297"/>
            <p:cNvSpPr/>
            <p:nvPr/>
          </p:nvSpPr>
          <p:spPr>
            <a:xfrm>
              <a:off x="59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9" name="矩形 2298"/>
            <p:cNvSpPr/>
            <p:nvPr/>
          </p:nvSpPr>
          <p:spPr>
            <a:xfrm>
              <a:off x="59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0" name="矩形 2299"/>
            <p:cNvSpPr/>
            <p:nvPr/>
          </p:nvSpPr>
          <p:spPr>
            <a:xfrm>
              <a:off x="59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1" name="矩形 2300"/>
            <p:cNvSpPr/>
            <p:nvPr/>
          </p:nvSpPr>
          <p:spPr>
            <a:xfrm>
              <a:off x="59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2" name="矩形 2301"/>
            <p:cNvSpPr/>
            <p:nvPr/>
          </p:nvSpPr>
          <p:spPr>
            <a:xfrm>
              <a:off x="59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3" name="矩形 2302"/>
            <p:cNvSpPr/>
            <p:nvPr/>
          </p:nvSpPr>
          <p:spPr>
            <a:xfrm>
              <a:off x="59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04" name="文字方塊 2303"/>
          <p:cNvSpPr txBox="1"/>
          <p:nvPr/>
        </p:nvSpPr>
        <p:spPr>
          <a:xfrm>
            <a:off x="8970358" y="5860511"/>
            <a:ext cx="1768433" cy="461665"/>
          </a:xfrm>
          <a:prstGeom prst="rect">
            <a:avLst/>
          </a:prstGeom>
          <a:noFill/>
        </p:spPr>
        <p:txBody>
          <a:bodyPr wrap="non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Input Depth</a:t>
            </a:r>
            <a:endParaRPr lang="zh-TW" altLang="en-US" sz="2400" dirty="0">
              <a:solidFill>
                <a:schemeClr val="accent1">
                  <a:lumMod val="75000"/>
                </a:schemeClr>
              </a:solidFill>
              <a:latin typeface="Roboto" panose="02000000000000000000" pitchFamily="2" charset="0"/>
              <a:cs typeface="Tahoma" panose="020B0604030504040204" pitchFamily="34" charset="0"/>
            </a:endParaRPr>
          </a:p>
        </p:txBody>
      </p:sp>
      <p:grpSp>
        <p:nvGrpSpPr>
          <p:cNvPr id="2305" name="群組 2304"/>
          <p:cNvGrpSpPr/>
          <p:nvPr/>
        </p:nvGrpSpPr>
        <p:grpSpPr>
          <a:xfrm>
            <a:off x="990486" y="3138304"/>
            <a:ext cx="2700000" cy="2700000"/>
            <a:chOff x="6201736" y="464671"/>
            <a:chExt cx="5400000" cy="5400000"/>
          </a:xfrm>
        </p:grpSpPr>
        <p:sp>
          <p:nvSpPr>
            <p:cNvPr id="2306" name="矩形 2305"/>
            <p:cNvSpPr/>
            <p:nvPr/>
          </p:nvSpPr>
          <p:spPr>
            <a:xfrm>
              <a:off x="6201736" y="4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7" name="矩形 2306"/>
            <p:cNvSpPr/>
            <p:nvPr/>
          </p:nvSpPr>
          <p:spPr>
            <a:xfrm>
              <a:off x="6201736" y="8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8" name="矩形 2307"/>
            <p:cNvSpPr/>
            <p:nvPr/>
          </p:nvSpPr>
          <p:spPr>
            <a:xfrm>
              <a:off x="6201736" y="11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9" name="矩形 2308"/>
            <p:cNvSpPr/>
            <p:nvPr/>
          </p:nvSpPr>
          <p:spPr>
            <a:xfrm>
              <a:off x="6201736" y="15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0" name="矩形 2309"/>
            <p:cNvSpPr/>
            <p:nvPr/>
          </p:nvSpPr>
          <p:spPr>
            <a:xfrm>
              <a:off x="6201736" y="19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1" name="矩形 2310"/>
            <p:cNvSpPr/>
            <p:nvPr/>
          </p:nvSpPr>
          <p:spPr>
            <a:xfrm>
              <a:off x="6201736" y="22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2" name="矩形 2311"/>
            <p:cNvSpPr/>
            <p:nvPr/>
          </p:nvSpPr>
          <p:spPr>
            <a:xfrm>
              <a:off x="6201736" y="26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3" name="矩形 2312"/>
            <p:cNvSpPr/>
            <p:nvPr/>
          </p:nvSpPr>
          <p:spPr>
            <a:xfrm>
              <a:off x="6201736" y="29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4" name="矩形 2313"/>
            <p:cNvSpPr/>
            <p:nvPr/>
          </p:nvSpPr>
          <p:spPr>
            <a:xfrm>
              <a:off x="6201736" y="33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5" name="矩形 2314"/>
            <p:cNvSpPr/>
            <p:nvPr/>
          </p:nvSpPr>
          <p:spPr>
            <a:xfrm>
              <a:off x="6201736" y="37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6" name="矩形 2315"/>
            <p:cNvSpPr/>
            <p:nvPr/>
          </p:nvSpPr>
          <p:spPr>
            <a:xfrm>
              <a:off x="6201736" y="40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7" name="矩形 2316"/>
            <p:cNvSpPr/>
            <p:nvPr/>
          </p:nvSpPr>
          <p:spPr>
            <a:xfrm>
              <a:off x="6201736" y="44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8" name="矩形 2317"/>
            <p:cNvSpPr/>
            <p:nvPr/>
          </p:nvSpPr>
          <p:spPr>
            <a:xfrm>
              <a:off x="6201736" y="47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9" name="矩形 2318"/>
            <p:cNvSpPr/>
            <p:nvPr/>
          </p:nvSpPr>
          <p:spPr>
            <a:xfrm>
              <a:off x="6201736" y="51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0" name="矩形 2319"/>
            <p:cNvSpPr/>
            <p:nvPr/>
          </p:nvSpPr>
          <p:spPr>
            <a:xfrm>
              <a:off x="6201736" y="55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1" name="矩形 2320"/>
            <p:cNvSpPr/>
            <p:nvPr/>
          </p:nvSpPr>
          <p:spPr>
            <a:xfrm>
              <a:off x="6561736" y="4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2" name="矩形 2321"/>
            <p:cNvSpPr/>
            <p:nvPr/>
          </p:nvSpPr>
          <p:spPr>
            <a:xfrm>
              <a:off x="6561736" y="8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3" name="矩形 2322"/>
            <p:cNvSpPr/>
            <p:nvPr/>
          </p:nvSpPr>
          <p:spPr>
            <a:xfrm>
              <a:off x="6561736" y="11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4" name="矩形 2323"/>
            <p:cNvSpPr/>
            <p:nvPr/>
          </p:nvSpPr>
          <p:spPr>
            <a:xfrm>
              <a:off x="6561736" y="15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5" name="矩形 2324"/>
            <p:cNvSpPr/>
            <p:nvPr/>
          </p:nvSpPr>
          <p:spPr>
            <a:xfrm>
              <a:off x="6561736" y="19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6" name="矩形 2325"/>
            <p:cNvSpPr/>
            <p:nvPr/>
          </p:nvSpPr>
          <p:spPr>
            <a:xfrm>
              <a:off x="6561736" y="22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7" name="矩形 2326"/>
            <p:cNvSpPr/>
            <p:nvPr/>
          </p:nvSpPr>
          <p:spPr>
            <a:xfrm>
              <a:off x="6561736" y="26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8" name="矩形 2327"/>
            <p:cNvSpPr/>
            <p:nvPr/>
          </p:nvSpPr>
          <p:spPr>
            <a:xfrm>
              <a:off x="6561736" y="29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9" name="矩形 2328"/>
            <p:cNvSpPr/>
            <p:nvPr/>
          </p:nvSpPr>
          <p:spPr>
            <a:xfrm>
              <a:off x="6561736" y="33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0" name="矩形 2329"/>
            <p:cNvSpPr/>
            <p:nvPr/>
          </p:nvSpPr>
          <p:spPr>
            <a:xfrm>
              <a:off x="6561736" y="37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1" name="矩形 2330"/>
            <p:cNvSpPr/>
            <p:nvPr/>
          </p:nvSpPr>
          <p:spPr>
            <a:xfrm>
              <a:off x="6561736" y="40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2" name="矩形 2331"/>
            <p:cNvSpPr/>
            <p:nvPr/>
          </p:nvSpPr>
          <p:spPr>
            <a:xfrm>
              <a:off x="6561736" y="44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3" name="矩形 2332"/>
            <p:cNvSpPr/>
            <p:nvPr/>
          </p:nvSpPr>
          <p:spPr>
            <a:xfrm>
              <a:off x="6561736" y="47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4" name="矩形 2333"/>
            <p:cNvSpPr/>
            <p:nvPr/>
          </p:nvSpPr>
          <p:spPr>
            <a:xfrm>
              <a:off x="6561736" y="51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5" name="矩形 2334"/>
            <p:cNvSpPr/>
            <p:nvPr/>
          </p:nvSpPr>
          <p:spPr>
            <a:xfrm>
              <a:off x="6561736" y="55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6" name="矩形 2335"/>
            <p:cNvSpPr/>
            <p:nvPr/>
          </p:nvSpPr>
          <p:spPr>
            <a:xfrm>
              <a:off x="6921736" y="4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7" name="矩形 2336"/>
            <p:cNvSpPr/>
            <p:nvPr/>
          </p:nvSpPr>
          <p:spPr>
            <a:xfrm>
              <a:off x="6921736" y="8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8" name="矩形 2337"/>
            <p:cNvSpPr/>
            <p:nvPr/>
          </p:nvSpPr>
          <p:spPr>
            <a:xfrm>
              <a:off x="6921736" y="11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9" name="矩形 2338"/>
            <p:cNvSpPr/>
            <p:nvPr/>
          </p:nvSpPr>
          <p:spPr>
            <a:xfrm>
              <a:off x="6921736" y="15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0" name="矩形 2339"/>
            <p:cNvSpPr/>
            <p:nvPr/>
          </p:nvSpPr>
          <p:spPr>
            <a:xfrm>
              <a:off x="6921736" y="19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1" name="矩形 2340"/>
            <p:cNvSpPr/>
            <p:nvPr/>
          </p:nvSpPr>
          <p:spPr>
            <a:xfrm>
              <a:off x="6921736" y="22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2" name="矩形 2341"/>
            <p:cNvSpPr/>
            <p:nvPr/>
          </p:nvSpPr>
          <p:spPr>
            <a:xfrm>
              <a:off x="6921736" y="26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3" name="矩形 2342"/>
            <p:cNvSpPr/>
            <p:nvPr/>
          </p:nvSpPr>
          <p:spPr>
            <a:xfrm>
              <a:off x="6921736" y="29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4" name="矩形 2343"/>
            <p:cNvSpPr/>
            <p:nvPr/>
          </p:nvSpPr>
          <p:spPr>
            <a:xfrm>
              <a:off x="6921736" y="33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5" name="矩形 2344"/>
            <p:cNvSpPr/>
            <p:nvPr/>
          </p:nvSpPr>
          <p:spPr>
            <a:xfrm>
              <a:off x="6921736" y="37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6" name="矩形 2345"/>
            <p:cNvSpPr/>
            <p:nvPr/>
          </p:nvSpPr>
          <p:spPr>
            <a:xfrm>
              <a:off x="6921736" y="40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7" name="矩形 2346"/>
            <p:cNvSpPr/>
            <p:nvPr/>
          </p:nvSpPr>
          <p:spPr>
            <a:xfrm>
              <a:off x="6921736" y="44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8" name="矩形 2347"/>
            <p:cNvSpPr/>
            <p:nvPr/>
          </p:nvSpPr>
          <p:spPr>
            <a:xfrm>
              <a:off x="6921736" y="47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9" name="矩形 2348"/>
            <p:cNvSpPr/>
            <p:nvPr/>
          </p:nvSpPr>
          <p:spPr>
            <a:xfrm>
              <a:off x="6921736" y="51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0" name="矩形 2349"/>
            <p:cNvSpPr/>
            <p:nvPr/>
          </p:nvSpPr>
          <p:spPr>
            <a:xfrm>
              <a:off x="6921736" y="55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1" name="矩形 2350"/>
            <p:cNvSpPr/>
            <p:nvPr/>
          </p:nvSpPr>
          <p:spPr>
            <a:xfrm>
              <a:off x="7281736" y="4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2" name="矩形 2351"/>
            <p:cNvSpPr/>
            <p:nvPr/>
          </p:nvSpPr>
          <p:spPr>
            <a:xfrm>
              <a:off x="7281736" y="8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3" name="矩形 2352"/>
            <p:cNvSpPr/>
            <p:nvPr/>
          </p:nvSpPr>
          <p:spPr>
            <a:xfrm>
              <a:off x="7281736" y="11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4" name="矩形 2353"/>
            <p:cNvSpPr/>
            <p:nvPr/>
          </p:nvSpPr>
          <p:spPr>
            <a:xfrm>
              <a:off x="7281736" y="15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5" name="矩形 2354"/>
            <p:cNvSpPr/>
            <p:nvPr/>
          </p:nvSpPr>
          <p:spPr>
            <a:xfrm>
              <a:off x="7281736" y="19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6" name="矩形 2355"/>
            <p:cNvSpPr/>
            <p:nvPr/>
          </p:nvSpPr>
          <p:spPr>
            <a:xfrm>
              <a:off x="7281736" y="22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7" name="矩形 2356"/>
            <p:cNvSpPr/>
            <p:nvPr/>
          </p:nvSpPr>
          <p:spPr>
            <a:xfrm>
              <a:off x="7281736" y="26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8" name="矩形 2357"/>
            <p:cNvSpPr/>
            <p:nvPr/>
          </p:nvSpPr>
          <p:spPr>
            <a:xfrm>
              <a:off x="7281736" y="29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9" name="矩形 2358"/>
            <p:cNvSpPr/>
            <p:nvPr/>
          </p:nvSpPr>
          <p:spPr>
            <a:xfrm>
              <a:off x="7281736" y="33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0" name="矩形 2359"/>
            <p:cNvSpPr/>
            <p:nvPr/>
          </p:nvSpPr>
          <p:spPr>
            <a:xfrm>
              <a:off x="7281736" y="37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1" name="矩形 2360"/>
            <p:cNvSpPr/>
            <p:nvPr/>
          </p:nvSpPr>
          <p:spPr>
            <a:xfrm>
              <a:off x="7281736" y="40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2" name="矩形 2361"/>
            <p:cNvSpPr/>
            <p:nvPr/>
          </p:nvSpPr>
          <p:spPr>
            <a:xfrm>
              <a:off x="7281736" y="44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3" name="矩形 2362"/>
            <p:cNvSpPr/>
            <p:nvPr/>
          </p:nvSpPr>
          <p:spPr>
            <a:xfrm>
              <a:off x="7281736" y="47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4" name="矩形 2363"/>
            <p:cNvSpPr/>
            <p:nvPr/>
          </p:nvSpPr>
          <p:spPr>
            <a:xfrm>
              <a:off x="7281736" y="51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5" name="矩形 2364"/>
            <p:cNvSpPr/>
            <p:nvPr/>
          </p:nvSpPr>
          <p:spPr>
            <a:xfrm>
              <a:off x="7281736" y="55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6" name="矩形 2365"/>
            <p:cNvSpPr/>
            <p:nvPr/>
          </p:nvSpPr>
          <p:spPr>
            <a:xfrm>
              <a:off x="7641736" y="4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7" name="矩形 2366"/>
            <p:cNvSpPr/>
            <p:nvPr/>
          </p:nvSpPr>
          <p:spPr>
            <a:xfrm>
              <a:off x="7641736" y="8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8" name="矩形 2367"/>
            <p:cNvSpPr/>
            <p:nvPr/>
          </p:nvSpPr>
          <p:spPr>
            <a:xfrm>
              <a:off x="7641736" y="11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9" name="矩形 2368"/>
            <p:cNvSpPr/>
            <p:nvPr/>
          </p:nvSpPr>
          <p:spPr>
            <a:xfrm>
              <a:off x="7641736" y="15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0" name="矩形 2369"/>
            <p:cNvSpPr/>
            <p:nvPr/>
          </p:nvSpPr>
          <p:spPr>
            <a:xfrm>
              <a:off x="7641736" y="19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1" name="矩形 2370"/>
            <p:cNvSpPr/>
            <p:nvPr/>
          </p:nvSpPr>
          <p:spPr>
            <a:xfrm>
              <a:off x="7641736" y="22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2" name="矩形 2371"/>
            <p:cNvSpPr/>
            <p:nvPr/>
          </p:nvSpPr>
          <p:spPr>
            <a:xfrm>
              <a:off x="7641736" y="26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3" name="矩形 2372"/>
            <p:cNvSpPr/>
            <p:nvPr/>
          </p:nvSpPr>
          <p:spPr>
            <a:xfrm>
              <a:off x="7641736" y="29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4" name="矩形 2373"/>
            <p:cNvSpPr/>
            <p:nvPr/>
          </p:nvSpPr>
          <p:spPr>
            <a:xfrm>
              <a:off x="7641736" y="33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5" name="矩形 2374"/>
            <p:cNvSpPr/>
            <p:nvPr/>
          </p:nvSpPr>
          <p:spPr>
            <a:xfrm>
              <a:off x="7641736" y="37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6" name="矩形 2375"/>
            <p:cNvSpPr/>
            <p:nvPr/>
          </p:nvSpPr>
          <p:spPr>
            <a:xfrm>
              <a:off x="7641736" y="40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7" name="矩形 2376"/>
            <p:cNvSpPr/>
            <p:nvPr/>
          </p:nvSpPr>
          <p:spPr>
            <a:xfrm>
              <a:off x="7641736" y="44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8" name="矩形 2377"/>
            <p:cNvSpPr/>
            <p:nvPr/>
          </p:nvSpPr>
          <p:spPr>
            <a:xfrm>
              <a:off x="7641736" y="47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9" name="矩形 2378"/>
            <p:cNvSpPr/>
            <p:nvPr/>
          </p:nvSpPr>
          <p:spPr>
            <a:xfrm>
              <a:off x="7641736" y="51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0" name="矩形 2379"/>
            <p:cNvSpPr/>
            <p:nvPr/>
          </p:nvSpPr>
          <p:spPr>
            <a:xfrm>
              <a:off x="7641736" y="55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1" name="矩形 2380"/>
            <p:cNvSpPr/>
            <p:nvPr/>
          </p:nvSpPr>
          <p:spPr>
            <a:xfrm>
              <a:off x="8001736" y="4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2" name="矩形 2381"/>
            <p:cNvSpPr/>
            <p:nvPr/>
          </p:nvSpPr>
          <p:spPr>
            <a:xfrm>
              <a:off x="8001736" y="8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3" name="矩形 2382"/>
            <p:cNvSpPr/>
            <p:nvPr/>
          </p:nvSpPr>
          <p:spPr>
            <a:xfrm>
              <a:off x="8001736" y="11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4" name="矩形 2383"/>
            <p:cNvSpPr/>
            <p:nvPr/>
          </p:nvSpPr>
          <p:spPr>
            <a:xfrm>
              <a:off x="8001736" y="15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5" name="矩形 2384"/>
            <p:cNvSpPr/>
            <p:nvPr/>
          </p:nvSpPr>
          <p:spPr>
            <a:xfrm>
              <a:off x="8001736" y="19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6" name="矩形 2385"/>
            <p:cNvSpPr/>
            <p:nvPr/>
          </p:nvSpPr>
          <p:spPr>
            <a:xfrm>
              <a:off x="8001736" y="22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7" name="矩形 2386"/>
            <p:cNvSpPr/>
            <p:nvPr/>
          </p:nvSpPr>
          <p:spPr>
            <a:xfrm>
              <a:off x="8001736" y="26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8" name="矩形 2387"/>
            <p:cNvSpPr/>
            <p:nvPr/>
          </p:nvSpPr>
          <p:spPr>
            <a:xfrm>
              <a:off x="8001736" y="29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9" name="矩形 2388"/>
            <p:cNvSpPr/>
            <p:nvPr/>
          </p:nvSpPr>
          <p:spPr>
            <a:xfrm>
              <a:off x="8001736" y="33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0" name="矩形 2389"/>
            <p:cNvSpPr/>
            <p:nvPr/>
          </p:nvSpPr>
          <p:spPr>
            <a:xfrm>
              <a:off x="8001736" y="37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1" name="矩形 2390"/>
            <p:cNvSpPr/>
            <p:nvPr/>
          </p:nvSpPr>
          <p:spPr>
            <a:xfrm>
              <a:off x="8001736" y="40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2" name="矩形 2391"/>
            <p:cNvSpPr/>
            <p:nvPr/>
          </p:nvSpPr>
          <p:spPr>
            <a:xfrm>
              <a:off x="8001736" y="44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3" name="矩形 2392"/>
            <p:cNvSpPr/>
            <p:nvPr/>
          </p:nvSpPr>
          <p:spPr>
            <a:xfrm>
              <a:off x="8001736" y="47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4" name="矩形 2393"/>
            <p:cNvSpPr/>
            <p:nvPr/>
          </p:nvSpPr>
          <p:spPr>
            <a:xfrm>
              <a:off x="8001736" y="51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5" name="矩形 2394"/>
            <p:cNvSpPr/>
            <p:nvPr/>
          </p:nvSpPr>
          <p:spPr>
            <a:xfrm>
              <a:off x="8001736" y="55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6" name="矩形 2395"/>
            <p:cNvSpPr/>
            <p:nvPr/>
          </p:nvSpPr>
          <p:spPr>
            <a:xfrm>
              <a:off x="8361736" y="4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7" name="矩形 2396"/>
            <p:cNvSpPr/>
            <p:nvPr/>
          </p:nvSpPr>
          <p:spPr>
            <a:xfrm>
              <a:off x="8361736" y="8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8" name="矩形 2397"/>
            <p:cNvSpPr/>
            <p:nvPr/>
          </p:nvSpPr>
          <p:spPr>
            <a:xfrm>
              <a:off x="8361736" y="11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9" name="矩形 2398"/>
            <p:cNvSpPr/>
            <p:nvPr/>
          </p:nvSpPr>
          <p:spPr>
            <a:xfrm>
              <a:off x="8361736" y="15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0" name="矩形 2399"/>
            <p:cNvSpPr/>
            <p:nvPr/>
          </p:nvSpPr>
          <p:spPr>
            <a:xfrm>
              <a:off x="8361736" y="19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1" name="矩形 2400"/>
            <p:cNvSpPr/>
            <p:nvPr/>
          </p:nvSpPr>
          <p:spPr>
            <a:xfrm>
              <a:off x="8361736" y="22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2" name="矩形 2401"/>
            <p:cNvSpPr/>
            <p:nvPr/>
          </p:nvSpPr>
          <p:spPr>
            <a:xfrm>
              <a:off x="8361736" y="26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3" name="矩形 2402"/>
            <p:cNvSpPr/>
            <p:nvPr/>
          </p:nvSpPr>
          <p:spPr>
            <a:xfrm>
              <a:off x="8361736" y="29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4" name="矩形 2403"/>
            <p:cNvSpPr/>
            <p:nvPr/>
          </p:nvSpPr>
          <p:spPr>
            <a:xfrm>
              <a:off x="8361736" y="33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5" name="矩形 2404"/>
            <p:cNvSpPr/>
            <p:nvPr/>
          </p:nvSpPr>
          <p:spPr>
            <a:xfrm>
              <a:off x="8361736" y="37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6" name="矩形 2405"/>
            <p:cNvSpPr/>
            <p:nvPr/>
          </p:nvSpPr>
          <p:spPr>
            <a:xfrm>
              <a:off x="8361736" y="40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7" name="矩形 2406"/>
            <p:cNvSpPr/>
            <p:nvPr/>
          </p:nvSpPr>
          <p:spPr>
            <a:xfrm>
              <a:off x="8361736" y="44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8" name="矩形 2407"/>
            <p:cNvSpPr/>
            <p:nvPr/>
          </p:nvSpPr>
          <p:spPr>
            <a:xfrm>
              <a:off x="8361736" y="47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9" name="矩形 2408"/>
            <p:cNvSpPr/>
            <p:nvPr/>
          </p:nvSpPr>
          <p:spPr>
            <a:xfrm>
              <a:off x="8361736" y="51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0" name="矩形 2409"/>
            <p:cNvSpPr/>
            <p:nvPr/>
          </p:nvSpPr>
          <p:spPr>
            <a:xfrm>
              <a:off x="8361736" y="55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1" name="矩形 2410"/>
            <p:cNvSpPr/>
            <p:nvPr/>
          </p:nvSpPr>
          <p:spPr>
            <a:xfrm>
              <a:off x="8721736" y="4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2" name="矩形 2411"/>
            <p:cNvSpPr/>
            <p:nvPr/>
          </p:nvSpPr>
          <p:spPr>
            <a:xfrm>
              <a:off x="8721736" y="8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3" name="矩形 2412"/>
            <p:cNvSpPr/>
            <p:nvPr/>
          </p:nvSpPr>
          <p:spPr>
            <a:xfrm>
              <a:off x="8721736" y="11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4" name="矩形 2413"/>
            <p:cNvSpPr/>
            <p:nvPr/>
          </p:nvSpPr>
          <p:spPr>
            <a:xfrm>
              <a:off x="8721736" y="15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5" name="矩形 2414"/>
            <p:cNvSpPr/>
            <p:nvPr/>
          </p:nvSpPr>
          <p:spPr>
            <a:xfrm>
              <a:off x="8721736" y="19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6" name="矩形 2415"/>
            <p:cNvSpPr/>
            <p:nvPr/>
          </p:nvSpPr>
          <p:spPr>
            <a:xfrm>
              <a:off x="8721736" y="22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7" name="矩形 2416"/>
            <p:cNvSpPr/>
            <p:nvPr/>
          </p:nvSpPr>
          <p:spPr>
            <a:xfrm>
              <a:off x="8721736" y="26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8" name="矩形 2417"/>
            <p:cNvSpPr/>
            <p:nvPr/>
          </p:nvSpPr>
          <p:spPr>
            <a:xfrm>
              <a:off x="8721736" y="29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9" name="矩形 2418"/>
            <p:cNvSpPr/>
            <p:nvPr/>
          </p:nvSpPr>
          <p:spPr>
            <a:xfrm>
              <a:off x="8721736" y="33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0" name="矩形 2419"/>
            <p:cNvSpPr/>
            <p:nvPr/>
          </p:nvSpPr>
          <p:spPr>
            <a:xfrm>
              <a:off x="8721736" y="37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1" name="矩形 2420"/>
            <p:cNvSpPr/>
            <p:nvPr/>
          </p:nvSpPr>
          <p:spPr>
            <a:xfrm>
              <a:off x="8721736" y="40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2" name="矩形 2421"/>
            <p:cNvSpPr/>
            <p:nvPr/>
          </p:nvSpPr>
          <p:spPr>
            <a:xfrm>
              <a:off x="8721736" y="44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3" name="矩形 2422"/>
            <p:cNvSpPr/>
            <p:nvPr/>
          </p:nvSpPr>
          <p:spPr>
            <a:xfrm>
              <a:off x="8721736" y="47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4" name="矩形 2423"/>
            <p:cNvSpPr/>
            <p:nvPr/>
          </p:nvSpPr>
          <p:spPr>
            <a:xfrm>
              <a:off x="8721736" y="51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5" name="矩形 2424"/>
            <p:cNvSpPr/>
            <p:nvPr/>
          </p:nvSpPr>
          <p:spPr>
            <a:xfrm>
              <a:off x="8721736" y="55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6" name="矩形 2425"/>
            <p:cNvSpPr/>
            <p:nvPr/>
          </p:nvSpPr>
          <p:spPr>
            <a:xfrm>
              <a:off x="9081736" y="4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7" name="矩形 2426"/>
            <p:cNvSpPr/>
            <p:nvPr/>
          </p:nvSpPr>
          <p:spPr>
            <a:xfrm>
              <a:off x="9081736" y="8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8" name="矩形 2427"/>
            <p:cNvSpPr/>
            <p:nvPr/>
          </p:nvSpPr>
          <p:spPr>
            <a:xfrm>
              <a:off x="9081736" y="11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9" name="矩形 2428"/>
            <p:cNvSpPr/>
            <p:nvPr/>
          </p:nvSpPr>
          <p:spPr>
            <a:xfrm>
              <a:off x="9081736" y="15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0" name="矩形 2429"/>
            <p:cNvSpPr/>
            <p:nvPr/>
          </p:nvSpPr>
          <p:spPr>
            <a:xfrm>
              <a:off x="9081736" y="19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1" name="矩形 2430"/>
            <p:cNvSpPr/>
            <p:nvPr/>
          </p:nvSpPr>
          <p:spPr>
            <a:xfrm>
              <a:off x="9081736" y="22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2" name="矩形 2431"/>
            <p:cNvSpPr/>
            <p:nvPr/>
          </p:nvSpPr>
          <p:spPr>
            <a:xfrm>
              <a:off x="9081736" y="26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3" name="矩形 2432"/>
            <p:cNvSpPr/>
            <p:nvPr/>
          </p:nvSpPr>
          <p:spPr>
            <a:xfrm>
              <a:off x="9081736" y="29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4" name="矩形 2433"/>
            <p:cNvSpPr/>
            <p:nvPr/>
          </p:nvSpPr>
          <p:spPr>
            <a:xfrm>
              <a:off x="9081736" y="33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5" name="矩形 2434"/>
            <p:cNvSpPr/>
            <p:nvPr/>
          </p:nvSpPr>
          <p:spPr>
            <a:xfrm>
              <a:off x="9081736" y="37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6" name="矩形 2435"/>
            <p:cNvSpPr/>
            <p:nvPr/>
          </p:nvSpPr>
          <p:spPr>
            <a:xfrm>
              <a:off x="9081736" y="406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7" name="矩形 2436"/>
            <p:cNvSpPr/>
            <p:nvPr/>
          </p:nvSpPr>
          <p:spPr>
            <a:xfrm>
              <a:off x="9081736" y="442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8" name="矩形 2437"/>
            <p:cNvSpPr/>
            <p:nvPr/>
          </p:nvSpPr>
          <p:spPr>
            <a:xfrm>
              <a:off x="9081736" y="478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9" name="矩形 2438"/>
            <p:cNvSpPr/>
            <p:nvPr/>
          </p:nvSpPr>
          <p:spPr>
            <a:xfrm>
              <a:off x="9081736" y="514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0" name="矩形 2439"/>
            <p:cNvSpPr/>
            <p:nvPr/>
          </p:nvSpPr>
          <p:spPr>
            <a:xfrm>
              <a:off x="9081736" y="5504671"/>
              <a:ext cx="360000" cy="360000"/>
            </a:xfrm>
            <a:prstGeom prst="rect">
              <a:avLst/>
            </a:prstGeom>
            <a:solidFill>
              <a:srgbClr val="FFD85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1" name="矩形 2440"/>
            <p:cNvSpPr/>
            <p:nvPr/>
          </p:nvSpPr>
          <p:spPr>
            <a:xfrm>
              <a:off x="9441736" y="4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2" name="矩形 2441"/>
            <p:cNvSpPr/>
            <p:nvPr/>
          </p:nvSpPr>
          <p:spPr>
            <a:xfrm>
              <a:off x="9441736" y="8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3" name="矩形 2442"/>
            <p:cNvSpPr/>
            <p:nvPr/>
          </p:nvSpPr>
          <p:spPr>
            <a:xfrm>
              <a:off x="9441736" y="11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4" name="矩形 2443"/>
            <p:cNvSpPr/>
            <p:nvPr/>
          </p:nvSpPr>
          <p:spPr>
            <a:xfrm>
              <a:off x="9441736"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5" name="矩形 2444"/>
            <p:cNvSpPr/>
            <p:nvPr/>
          </p:nvSpPr>
          <p:spPr>
            <a:xfrm>
              <a:off x="9441736"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6" name="矩形 2445"/>
            <p:cNvSpPr/>
            <p:nvPr/>
          </p:nvSpPr>
          <p:spPr>
            <a:xfrm>
              <a:off x="9441736"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7" name="矩形 2446"/>
            <p:cNvSpPr/>
            <p:nvPr/>
          </p:nvSpPr>
          <p:spPr>
            <a:xfrm>
              <a:off x="9441736"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8" name="矩形 2447"/>
            <p:cNvSpPr/>
            <p:nvPr/>
          </p:nvSpPr>
          <p:spPr>
            <a:xfrm>
              <a:off x="9441736"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9" name="矩形 2448"/>
            <p:cNvSpPr/>
            <p:nvPr/>
          </p:nvSpPr>
          <p:spPr>
            <a:xfrm>
              <a:off x="9441736"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0" name="矩形 2449"/>
            <p:cNvSpPr/>
            <p:nvPr/>
          </p:nvSpPr>
          <p:spPr>
            <a:xfrm>
              <a:off x="9441736"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1" name="矩形 2450"/>
            <p:cNvSpPr/>
            <p:nvPr/>
          </p:nvSpPr>
          <p:spPr>
            <a:xfrm>
              <a:off x="9441736"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2" name="矩形 2451"/>
            <p:cNvSpPr/>
            <p:nvPr/>
          </p:nvSpPr>
          <p:spPr>
            <a:xfrm>
              <a:off x="9441736"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3" name="矩形 2452"/>
            <p:cNvSpPr/>
            <p:nvPr/>
          </p:nvSpPr>
          <p:spPr>
            <a:xfrm>
              <a:off x="9441736"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4" name="矩形 2453"/>
            <p:cNvSpPr/>
            <p:nvPr/>
          </p:nvSpPr>
          <p:spPr>
            <a:xfrm>
              <a:off x="9441736" y="51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5" name="矩形 2454"/>
            <p:cNvSpPr/>
            <p:nvPr/>
          </p:nvSpPr>
          <p:spPr>
            <a:xfrm>
              <a:off x="9441736" y="55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6" name="矩形 2455"/>
            <p:cNvSpPr/>
            <p:nvPr/>
          </p:nvSpPr>
          <p:spPr>
            <a:xfrm>
              <a:off x="9801736" y="4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7" name="矩形 2456"/>
            <p:cNvSpPr/>
            <p:nvPr/>
          </p:nvSpPr>
          <p:spPr>
            <a:xfrm>
              <a:off x="9801736" y="8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8" name="矩形 2457"/>
            <p:cNvSpPr/>
            <p:nvPr/>
          </p:nvSpPr>
          <p:spPr>
            <a:xfrm>
              <a:off x="9801736" y="11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9" name="矩形 2458"/>
            <p:cNvSpPr/>
            <p:nvPr/>
          </p:nvSpPr>
          <p:spPr>
            <a:xfrm>
              <a:off x="9801736"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0" name="矩形 2459"/>
            <p:cNvSpPr/>
            <p:nvPr/>
          </p:nvSpPr>
          <p:spPr>
            <a:xfrm>
              <a:off x="9801736"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1" name="矩形 2460"/>
            <p:cNvSpPr/>
            <p:nvPr/>
          </p:nvSpPr>
          <p:spPr>
            <a:xfrm>
              <a:off x="9801736"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2" name="矩形 2461"/>
            <p:cNvSpPr/>
            <p:nvPr/>
          </p:nvSpPr>
          <p:spPr>
            <a:xfrm>
              <a:off x="9801736"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3" name="矩形 2462"/>
            <p:cNvSpPr/>
            <p:nvPr/>
          </p:nvSpPr>
          <p:spPr>
            <a:xfrm>
              <a:off x="9801736"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4" name="矩形 2463"/>
            <p:cNvSpPr/>
            <p:nvPr/>
          </p:nvSpPr>
          <p:spPr>
            <a:xfrm>
              <a:off x="9801736"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5" name="矩形 2464"/>
            <p:cNvSpPr/>
            <p:nvPr/>
          </p:nvSpPr>
          <p:spPr>
            <a:xfrm>
              <a:off x="9801736"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6" name="矩形 2465"/>
            <p:cNvSpPr/>
            <p:nvPr/>
          </p:nvSpPr>
          <p:spPr>
            <a:xfrm>
              <a:off x="9801736"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7" name="矩形 2466"/>
            <p:cNvSpPr/>
            <p:nvPr/>
          </p:nvSpPr>
          <p:spPr>
            <a:xfrm>
              <a:off x="9801736"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8" name="矩形 2467"/>
            <p:cNvSpPr/>
            <p:nvPr/>
          </p:nvSpPr>
          <p:spPr>
            <a:xfrm>
              <a:off x="9801736"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9" name="矩形 2468"/>
            <p:cNvSpPr/>
            <p:nvPr/>
          </p:nvSpPr>
          <p:spPr>
            <a:xfrm>
              <a:off x="9801736" y="51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0" name="矩形 2469"/>
            <p:cNvSpPr/>
            <p:nvPr/>
          </p:nvSpPr>
          <p:spPr>
            <a:xfrm>
              <a:off x="9801736" y="55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1" name="矩形 2470"/>
            <p:cNvSpPr/>
            <p:nvPr/>
          </p:nvSpPr>
          <p:spPr>
            <a:xfrm>
              <a:off x="10161736" y="4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2" name="矩形 2471"/>
            <p:cNvSpPr/>
            <p:nvPr/>
          </p:nvSpPr>
          <p:spPr>
            <a:xfrm>
              <a:off x="10161736" y="8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3" name="矩形 2472"/>
            <p:cNvSpPr/>
            <p:nvPr/>
          </p:nvSpPr>
          <p:spPr>
            <a:xfrm>
              <a:off x="10161736" y="11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4" name="矩形 2473"/>
            <p:cNvSpPr/>
            <p:nvPr/>
          </p:nvSpPr>
          <p:spPr>
            <a:xfrm>
              <a:off x="10161736"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5" name="矩形 2474"/>
            <p:cNvSpPr/>
            <p:nvPr/>
          </p:nvSpPr>
          <p:spPr>
            <a:xfrm>
              <a:off x="10161736"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6" name="矩形 2475"/>
            <p:cNvSpPr/>
            <p:nvPr/>
          </p:nvSpPr>
          <p:spPr>
            <a:xfrm>
              <a:off x="10161736"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7" name="矩形 2476"/>
            <p:cNvSpPr/>
            <p:nvPr/>
          </p:nvSpPr>
          <p:spPr>
            <a:xfrm>
              <a:off x="10161736"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8" name="矩形 2477"/>
            <p:cNvSpPr/>
            <p:nvPr/>
          </p:nvSpPr>
          <p:spPr>
            <a:xfrm>
              <a:off x="10161736"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9" name="矩形 2478"/>
            <p:cNvSpPr/>
            <p:nvPr/>
          </p:nvSpPr>
          <p:spPr>
            <a:xfrm>
              <a:off x="10161736"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0" name="矩形 2479"/>
            <p:cNvSpPr/>
            <p:nvPr/>
          </p:nvSpPr>
          <p:spPr>
            <a:xfrm>
              <a:off x="10161736"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1" name="矩形 2480"/>
            <p:cNvSpPr/>
            <p:nvPr/>
          </p:nvSpPr>
          <p:spPr>
            <a:xfrm>
              <a:off x="10161736"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2" name="矩形 2481"/>
            <p:cNvSpPr/>
            <p:nvPr/>
          </p:nvSpPr>
          <p:spPr>
            <a:xfrm>
              <a:off x="10161736"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3" name="矩形 2482"/>
            <p:cNvSpPr/>
            <p:nvPr/>
          </p:nvSpPr>
          <p:spPr>
            <a:xfrm>
              <a:off x="10161736"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4" name="矩形 2483"/>
            <p:cNvSpPr/>
            <p:nvPr/>
          </p:nvSpPr>
          <p:spPr>
            <a:xfrm>
              <a:off x="10161736" y="51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5" name="矩形 2484"/>
            <p:cNvSpPr/>
            <p:nvPr/>
          </p:nvSpPr>
          <p:spPr>
            <a:xfrm>
              <a:off x="10161736" y="55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6" name="矩形 2485"/>
            <p:cNvSpPr/>
            <p:nvPr/>
          </p:nvSpPr>
          <p:spPr>
            <a:xfrm>
              <a:off x="10521736" y="4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7" name="矩形 2486"/>
            <p:cNvSpPr/>
            <p:nvPr/>
          </p:nvSpPr>
          <p:spPr>
            <a:xfrm>
              <a:off x="10521736" y="8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8" name="矩形 2487"/>
            <p:cNvSpPr/>
            <p:nvPr/>
          </p:nvSpPr>
          <p:spPr>
            <a:xfrm>
              <a:off x="10521736" y="11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9" name="矩形 2488"/>
            <p:cNvSpPr/>
            <p:nvPr/>
          </p:nvSpPr>
          <p:spPr>
            <a:xfrm>
              <a:off x="10521736"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0" name="矩形 2489"/>
            <p:cNvSpPr/>
            <p:nvPr/>
          </p:nvSpPr>
          <p:spPr>
            <a:xfrm>
              <a:off x="10521736"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1" name="矩形 2490"/>
            <p:cNvSpPr/>
            <p:nvPr/>
          </p:nvSpPr>
          <p:spPr>
            <a:xfrm>
              <a:off x="10521736"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2" name="矩形 2491"/>
            <p:cNvSpPr/>
            <p:nvPr/>
          </p:nvSpPr>
          <p:spPr>
            <a:xfrm>
              <a:off x="10521736"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3" name="矩形 2492"/>
            <p:cNvSpPr/>
            <p:nvPr/>
          </p:nvSpPr>
          <p:spPr>
            <a:xfrm>
              <a:off x="10521736"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4" name="矩形 2493"/>
            <p:cNvSpPr/>
            <p:nvPr/>
          </p:nvSpPr>
          <p:spPr>
            <a:xfrm>
              <a:off x="10521736"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5" name="矩形 2494"/>
            <p:cNvSpPr/>
            <p:nvPr/>
          </p:nvSpPr>
          <p:spPr>
            <a:xfrm>
              <a:off x="10521736"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6" name="矩形 2495"/>
            <p:cNvSpPr/>
            <p:nvPr/>
          </p:nvSpPr>
          <p:spPr>
            <a:xfrm>
              <a:off x="10521736"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7" name="矩形 2496"/>
            <p:cNvSpPr/>
            <p:nvPr/>
          </p:nvSpPr>
          <p:spPr>
            <a:xfrm>
              <a:off x="10521736"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8" name="矩形 2497"/>
            <p:cNvSpPr/>
            <p:nvPr/>
          </p:nvSpPr>
          <p:spPr>
            <a:xfrm>
              <a:off x="10521736"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9" name="矩形 2498"/>
            <p:cNvSpPr/>
            <p:nvPr/>
          </p:nvSpPr>
          <p:spPr>
            <a:xfrm>
              <a:off x="10521736" y="51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0" name="矩形 2499"/>
            <p:cNvSpPr/>
            <p:nvPr/>
          </p:nvSpPr>
          <p:spPr>
            <a:xfrm>
              <a:off x="10521736" y="55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1" name="矩形 2500"/>
            <p:cNvSpPr/>
            <p:nvPr/>
          </p:nvSpPr>
          <p:spPr>
            <a:xfrm>
              <a:off x="10881736" y="4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2" name="矩形 2501"/>
            <p:cNvSpPr/>
            <p:nvPr/>
          </p:nvSpPr>
          <p:spPr>
            <a:xfrm>
              <a:off x="10881736" y="8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3" name="矩形 2502"/>
            <p:cNvSpPr/>
            <p:nvPr/>
          </p:nvSpPr>
          <p:spPr>
            <a:xfrm>
              <a:off x="10881736" y="11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4" name="矩形 2503"/>
            <p:cNvSpPr/>
            <p:nvPr/>
          </p:nvSpPr>
          <p:spPr>
            <a:xfrm>
              <a:off x="10881736"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5" name="矩形 2504"/>
            <p:cNvSpPr/>
            <p:nvPr/>
          </p:nvSpPr>
          <p:spPr>
            <a:xfrm>
              <a:off x="10881736"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6" name="矩形 2505"/>
            <p:cNvSpPr/>
            <p:nvPr/>
          </p:nvSpPr>
          <p:spPr>
            <a:xfrm>
              <a:off x="10881736"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7" name="矩形 2506"/>
            <p:cNvSpPr/>
            <p:nvPr/>
          </p:nvSpPr>
          <p:spPr>
            <a:xfrm>
              <a:off x="10881736"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8" name="矩形 2507"/>
            <p:cNvSpPr/>
            <p:nvPr/>
          </p:nvSpPr>
          <p:spPr>
            <a:xfrm>
              <a:off x="10881736"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9" name="矩形 2508"/>
            <p:cNvSpPr/>
            <p:nvPr/>
          </p:nvSpPr>
          <p:spPr>
            <a:xfrm>
              <a:off x="10881736"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0" name="矩形 2509"/>
            <p:cNvSpPr/>
            <p:nvPr/>
          </p:nvSpPr>
          <p:spPr>
            <a:xfrm>
              <a:off x="10881736"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1" name="矩形 2510"/>
            <p:cNvSpPr/>
            <p:nvPr/>
          </p:nvSpPr>
          <p:spPr>
            <a:xfrm>
              <a:off x="10881736"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2" name="矩形 2511"/>
            <p:cNvSpPr/>
            <p:nvPr/>
          </p:nvSpPr>
          <p:spPr>
            <a:xfrm>
              <a:off x="10881736"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3" name="矩形 2512"/>
            <p:cNvSpPr/>
            <p:nvPr/>
          </p:nvSpPr>
          <p:spPr>
            <a:xfrm>
              <a:off x="10881736"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4" name="矩形 2513"/>
            <p:cNvSpPr/>
            <p:nvPr/>
          </p:nvSpPr>
          <p:spPr>
            <a:xfrm>
              <a:off x="10881736" y="51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5" name="矩形 2514"/>
            <p:cNvSpPr/>
            <p:nvPr/>
          </p:nvSpPr>
          <p:spPr>
            <a:xfrm>
              <a:off x="10881736" y="55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6" name="矩形 2515"/>
            <p:cNvSpPr/>
            <p:nvPr/>
          </p:nvSpPr>
          <p:spPr>
            <a:xfrm>
              <a:off x="11241736" y="4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7" name="矩形 2516"/>
            <p:cNvSpPr/>
            <p:nvPr/>
          </p:nvSpPr>
          <p:spPr>
            <a:xfrm>
              <a:off x="11241736" y="8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8" name="矩形 2517"/>
            <p:cNvSpPr/>
            <p:nvPr/>
          </p:nvSpPr>
          <p:spPr>
            <a:xfrm>
              <a:off x="11241736" y="11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9" name="矩形 2518"/>
            <p:cNvSpPr/>
            <p:nvPr/>
          </p:nvSpPr>
          <p:spPr>
            <a:xfrm>
              <a:off x="11241736"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0" name="矩形 2519"/>
            <p:cNvSpPr/>
            <p:nvPr/>
          </p:nvSpPr>
          <p:spPr>
            <a:xfrm>
              <a:off x="11241736"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1" name="矩形 2520"/>
            <p:cNvSpPr/>
            <p:nvPr/>
          </p:nvSpPr>
          <p:spPr>
            <a:xfrm>
              <a:off x="11241736"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2" name="矩形 2521"/>
            <p:cNvSpPr/>
            <p:nvPr/>
          </p:nvSpPr>
          <p:spPr>
            <a:xfrm>
              <a:off x="11241736"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3" name="矩形 2522"/>
            <p:cNvSpPr/>
            <p:nvPr/>
          </p:nvSpPr>
          <p:spPr>
            <a:xfrm>
              <a:off x="11241736"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4" name="矩形 2523"/>
            <p:cNvSpPr/>
            <p:nvPr/>
          </p:nvSpPr>
          <p:spPr>
            <a:xfrm>
              <a:off x="11241736"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5" name="矩形 2524"/>
            <p:cNvSpPr/>
            <p:nvPr/>
          </p:nvSpPr>
          <p:spPr>
            <a:xfrm>
              <a:off x="11241736"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6" name="矩形 2525"/>
            <p:cNvSpPr/>
            <p:nvPr/>
          </p:nvSpPr>
          <p:spPr>
            <a:xfrm>
              <a:off x="11241736"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7" name="矩形 2526"/>
            <p:cNvSpPr/>
            <p:nvPr/>
          </p:nvSpPr>
          <p:spPr>
            <a:xfrm>
              <a:off x="11241736"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8" name="矩形 2527"/>
            <p:cNvSpPr/>
            <p:nvPr/>
          </p:nvSpPr>
          <p:spPr>
            <a:xfrm>
              <a:off x="11241736"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9" name="矩形 2528"/>
            <p:cNvSpPr/>
            <p:nvPr/>
          </p:nvSpPr>
          <p:spPr>
            <a:xfrm>
              <a:off x="11241736" y="51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30" name="矩形 2529"/>
            <p:cNvSpPr/>
            <p:nvPr/>
          </p:nvSpPr>
          <p:spPr>
            <a:xfrm>
              <a:off x="11241736" y="55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531" name="文字方塊 2530"/>
          <p:cNvSpPr txBox="1"/>
          <p:nvPr/>
        </p:nvSpPr>
        <p:spPr>
          <a:xfrm>
            <a:off x="1489772" y="5838304"/>
            <a:ext cx="1691489" cy="461665"/>
          </a:xfrm>
          <a:prstGeom prst="rect">
            <a:avLst/>
          </a:prstGeom>
          <a:noFill/>
        </p:spPr>
        <p:txBody>
          <a:bodyPr wrap="non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Input Color</a:t>
            </a:r>
            <a:endParaRPr lang="zh-TW" altLang="en-US" sz="2400" dirty="0">
              <a:solidFill>
                <a:schemeClr val="accent1">
                  <a:lumMod val="75000"/>
                </a:schemeClr>
              </a:solidFill>
              <a:latin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738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64"/>
                                        </p:tgtEl>
                                        <p:attrNameLst>
                                          <p:attrName>style.visibility</p:attrName>
                                        </p:attrNameLst>
                                      </p:cBhvr>
                                      <p:to>
                                        <p:strVal val="visible"/>
                                      </p:to>
                                    </p:set>
                                    <p:animEffect transition="in" filter="fade">
                                      <p:cBhvr>
                                        <p:cTn id="10" dur="500"/>
                                        <p:tgtEl>
                                          <p:spTgt spid="1164"/>
                                        </p:tgtEl>
                                      </p:cBhvr>
                                    </p:animEffect>
                                  </p:childTnLst>
                                </p:cTn>
                              </p:par>
                              <p:par>
                                <p:cTn id="11" presetID="10" presetClass="entr" presetSubtype="0" fill="hold" nodeType="withEffect">
                                  <p:stCondLst>
                                    <p:cond delay="0"/>
                                  </p:stCondLst>
                                  <p:childTnLst>
                                    <p:set>
                                      <p:cBhvr>
                                        <p:cTn id="12" dur="1" fill="hold">
                                          <p:stCondLst>
                                            <p:cond delay="0"/>
                                          </p:stCondLst>
                                        </p:cTn>
                                        <p:tgtEl>
                                          <p:spTgt spid="1852"/>
                                        </p:tgtEl>
                                        <p:attrNameLst>
                                          <p:attrName>style.visibility</p:attrName>
                                        </p:attrNameLst>
                                      </p:cBhvr>
                                      <p:to>
                                        <p:strVal val="visible"/>
                                      </p:to>
                                    </p:set>
                                    <p:animEffect transition="in" filter="fade">
                                      <p:cBhvr>
                                        <p:cTn id="13" dur="500"/>
                                        <p:tgtEl>
                                          <p:spTgt spid="1852"/>
                                        </p:tgtEl>
                                      </p:cBhvr>
                                    </p:animEffect>
                                  </p:childTnLst>
                                </p:cTn>
                              </p:par>
                              <p:par>
                                <p:cTn id="14" presetID="10" presetClass="entr" presetSubtype="0" fill="hold" nodeType="withEffect">
                                  <p:stCondLst>
                                    <p:cond delay="0"/>
                                  </p:stCondLst>
                                  <p:childTnLst>
                                    <p:set>
                                      <p:cBhvr>
                                        <p:cTn id="15" dur="1" fill="hold">
                                          <p:stCondLst>
                                            <p:cond delay="0"/>
                                          </p:stCondLst>
                                        </p:cTn>
                                        <p:tgtEl>
                                          <p:spTgt spid="2078"/>
                                        </p:tgtEl>
                                        <p:attrNameLst>
                                          <p:attrName>style.visibility</p:attrName>
                                        </p:attrNameLst>
                                      </p:cBhvr>
                                      <p:to>
                                        <p:strVal val="visible"/>
                                      </p:to>
                                    </p:set>
                                    <p:animEffect transition="in" filter="fade">
                                      <p:cBhvr>
                                        <p:cTn id="16" dur="500"/>
                                        <p:tgtEl>
                                          <p:spTgt spid="20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04"/>
                                        </p:tgtEl>
                                        <p:attrNameLst>
                                          <p:attrName>style.visibility</p:attrName>
                                        </p:attrNameLst>
                                      </p:cBhvr>
                                      <p:to>
                                        <p:strVal val="visible"/>
                                      </p:to>
                                    </p:set>
                                    <p:animEffect transition="in" filter="fade">
                                      <p:cBhvr>
                                        <p:cTn id="19" dur="500"/>
                                        <p:tgtEl>
                                          <p:spTgt spid="2304"/>
                                        </p:tgtEl>
                                      </p:cBhvr>
                                    </p:animEffect>
                                  </p:childTnLst>
                                </p:cTn>
                              </p:par>
                              <p:par>
                                <p:cTn id="20" presetID="10" presetClass="entr" presetSubtype="0" fill="hold" nodeType="withEffect">
                                  <p:stCondLst>
                                    <p:cond delay="0"/>
                                  </p:stCondLst>
                                  <p:childTnLst>
                                    <p:set>
                                      <p:cBhvr>
                                        <p:cTn id="21" dur="1" fill="hold">
                                          <p:stCondLst>
                                            <p:cond delay="0"/>
                                          </p:stCondLst>
                                        </p:cTn>
                                        <p:tgtEl>
                                          <p:spTgt spid="2305"/>
                                        </p:tgtEl>
                                        <p:attrNameLst>
                                          <p:attrName>style.visibility</p:attrName>
                                        </p:attrNameLst>
                                      </p:cBhvr>
                                      <p:to>
                                        <p:strVal val="visible"/>
                                      </p:to>
                                    </p:set>
                                    <p:animEffect transition="in" filter="fade">
                                      <p:cBhvr>
                                        <p:cTn id="22" dur="500"/>
                                        <p:tgtEl>
                                          <p:spTgt spid="230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31"/>
                                        </p:tgtEl>
                                        <p:attrNameLst>
                                          <p:attrName>style.visibility</p:attrName>
                                        </p:attrNameLst>
                                      </p:cBhvr>
                                      <p:to>
                                        <p:strVal val="visible"/>
                                      </p:to>
                                    </p:set>
                                    <p:animEffect transition="in" filter="fade">
                                      <p:cBhvr>
                                        <p:cTn id="25" dur="500"/>
                                        <p:tgtEl>
                                          <p:spTgt spid="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4" grpId="0"/>
      <p:bldP spid="2304" grpId="0"/>
      <p:bldP spid="25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064520"/>
            <a:ext cx="10515600" cy="4906963"/>
          </a:xfrm>
        </p:spPr>
        <p:txBody>
          <a:bodyPr>
            <a:normAutofit/>
          </a:bodyPr>
          <a:lstStyle/>
          <a:p>
            <a:pPr>
              <a:lnSpc>
                <a:spcPct val="120000"/>
              </a:lnSpc>
            </a:pPr>
            <a:r>
              <a:rPr lang="en-US" altLang="zh-TW" sz="3200" dirty="0" smtClean="0">
                <a:latin typeface="Roboto" panose="02000000000000000000" pitchFamily="2" charset="0"/>
              </a:rPr>
              <a:t>Dilemma for choosing filter size</a:t>
            </a:r>
          </a:p>
          <a:p>
            <a:pPr lvl="1">
              <a:lnSpc>
                <a:spcPct val="120000"/>
              </a:lnSpc>
            </a:pPr>
            <a:r>
              <a:rPr lang="en-US" altLang="zh-TW" dirty="0" smtClean="0">
                <a:latin typeface="Roboto" panose="02000000000000000000" pitchFamily="2" charset="0"/>
              </a:rPr>
              <a:t>Small kernel: </a:t>
            </a:r>
          </a:p>
          <a:p>
            <a:pPr lvl="1">
              <a:lnSpc>
                <a:spcPct val="120000"/>
              </a:lnSpc>
            </a:pPr>
            <a:r>
              <a:rPr lang="en-US" altLang="zh-TW" dirty="0" smtClean="0">
                <a:latin typeface="Roboto" panose="02000000000000000000" pitchFamily="2" charset="0"/>
              </a:rPr>
              <a:t>Large kernel:</a:t>
            </a:r>
          </a:p>
        </p:txBody>
      </p:sp>
      <p:sp>
        <p:nvSpPr>
          <p:cNvPr id="4" name="矩形 3"/>
          <p:cNvSpPr/>
          <p:nvPr/>
        </p:nvSpPr>
        <p:spPr>
          <a:xfrm>
            <a:off x="1" y="6426000"/>
            <a:ext cx="12192000" cy="43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 name="直線接點 4"/>
          <p:cNvCxnSpPr/>
          <p:nvPr/>
        </p:nvCxnSpPr>
        <p:spPr>
          <a:xfrm>
            <a:off x="987425" y="881396"/>
            <a:ext cx="10217150" cy="0"/>
          </a:xfrm>
          <a:prstGeom prst="line">
            <a:avLst/>
          </a:prstGeom>
          <a:ln w="38100">
            <a:solidFill>
              <a:schemeClr val="bg1">
                <a:lumMod val="75000"/>
              </a:schemeClr>
            </a:solidFill>
          </a:ln>
        </p:spPr>
        <p:style>
          <a:lnRef idx="3">
            <a:schemeClr val="accent3"/>
          </a:lnRef>
          <a:fillRef idx="0">
            <a:schemeClr val="accent3"/>
          </a:fillRef>
          <a:effectRef idx="2">
            <a:schemeClr val="accent3"/>
          </a:effectRef>
          <a:fontRef idx="minor">
            <a:schemeClr val="tx1"/>
          </a:fontRef>
        </p:style>
      </p:cxnSp>
      <p:sp>
        <p:nvSpPr>
          <p:cNvPr id="8" name="文字方塊 7"/>
          <p:cNvSpPr txBox="1"/>
          <p:nvPr/>
        </p:nvSpPr>
        <p:spPr>
          <a:xfrm>
            <a:off x="11718795" y="6441945"/>
            <a:ext cx="473206" cy="400110"/>
          </a:xfrm>
          <a:prstGeom prst="rect">
            <a:avLst/>
          </a:prstGeom>
          <a:noFill/>
        </p:spPr>
        <p:txBody>
          <a:bodyPr wrap="none" rtlCol="0">
            <a:spAutoFit/>
          </a:bodyPr>
          <a:lstStyle/>
          <a:p>
            <a:pPr algn="r"/>
            <a:r>
              <a:rPr lang="en-US" altLang="zh-TW" sz="2000" dirty="0" smtClean="0">
                <a:solidFill>
                  <a:schemeClr val="bg1"/>
                </a:solidFill>
                <a:latin typeface="Roboto" panose="02000000000000000000" pitchFamily="2" charset="0"/>
                <a:ea typeface="Roboto" panose="02000000000000000000" pitchFamily="2" charset="0"/>
              </a:rPr>
              <a:t>09</a:t>
            </a:r>
            <a:endParaRPr lang="zh-TW" altLang="en-US" sz="2000" dirty="0">
              <a:solidFill>
                <a:schemeClr val="bg1"/>
              </a:solidFill>
              <a:latin typeface="Roboto" panose="02000000000000000000" pitchFamily="2" charset="0"/>
            </a:endParaRPr>
          </a:p>
        </p:txBody>
      </p:sp>
      <p:sp>
        <p:nvSpPr>
          <p:cNvPr id="2" name="標題 1"/>
          <p:cNvSpPr>
            <a:spLocks noGrp="1"/>
          </p:cNvSpPr>
          <p:nvPr>
            <p:ph type="title"/>
          </p:nvPr>
        </p:nvSpPr>
        <p:spPr>
          <a:xfrm>
            <a:off x="838200" y="225425"/>
            <a:ext cx="10515600" cy="790575"/>
          </a:xfrm>
        </p:spPr>
        <p:txBody>
          <a:bodyPr/>
          <a:lstStyle/>
          <a:p>
            <a:r>
              <a:rPr lang="en-US" altLang="zh-TW" b="1" dirty="0">
                <a:solidFill>
                  <a:srgbClr val="7030A0"/>
                </a:solidFill>
                <a:latin typeface="Roboto" panose="02000000000000000000" pitchFamily="2" charset="0"/>
                <a:ea typeface="Roboto" panose="02000000000000000000" pitchFamily="2" charset="0"/>
              </a:rPr>
              <a:t>Joint Bilateral Filtering </a:t>
            </a:r>
            <a:r>
              <a:rPr lang="en-US" altLang="zh-TW" b="1" i="1" dirty="0">
                <a:solidFill>
                  <a:srgbClr val="7030A0"/>
                </a:solidFill>
                <a:latin typeface="Roboto" panose="02000000000000000000" pitchFamily="2" charset="0"/>
                <a:ea typeface="Roboto" panose="02000000000000000000" pitchFamily="2" charset="0"/>
              </a:rPr>
              <a:t>[Kopf et al. 2007]</a:t>
            </a:r>
            <a:endParaRPr lang="zh-TW" altLang="en-US" b="1" i="1" dirty="0">
              <a:solidFill>
                <a:srgbClr val="7030A0"/>
              </a:solidFill>
              <a:latin typeface="Roboto" panose="02000000000000000000" pitchFamily="2" charset="0"/>
            </a:endParaRPr>
          </a:p>
        </p:txBody>
      </p:sp>
      <p:sp>
        <p:nvSpPr>
          <p:cNvPr id="1164" name="文字方塊 1163"/>
          <p:cNvSpPr txBox="1"/>
          <p:nvPr/>
        </p:nvSpPr>
        <p:spPr>
          <a:xfrm>
            <a:off x="1797800" y="5908080"/>
            <a:ext cx="2842445" cy="461665"/>
          </a:xfrm>
          <a:prstGeom prst="rect">
            <a:avLst/>
          </a:prstGeom>
          <a:noFill/>
        </p:spPr>
        <p:txBody>
          <a:bodyPr wrap="non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Small</a:t>
            </a:r>
            <a:r>
              <a:rPr lang="zh-TW" altLang="en-US"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a:t>
            </a: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Kernel (3 x 3)</a:t>
            </a:r>
            <a:endParaRPr lang="zh-TW" altLang="en-US" sz="2400" dirty="0">
              <a:solidFill>
                <a:schemeClr val="accent1">
                  <a:lumMod val="75000"/>
                </a:schemeClr>
              </a:solidFill>
              <a:latin typeface="Roboto" panose="02000000000000000000" pitchFamily="2" charset="0"/>
              <a:cs typeface="Tahoma" panose="020B0604030504040204" pitchFamily="34" charset="0"/>
            </a:endParaRPr>
          </a:p>
        </p:txBody>
      </p:sp>
      <p:sp>
        <p:nvSpPr>
          <p:cNvPr id="1165" name="文字方塊 1164"/>
          <p:cNvSpPr txBox="1"/>
          <p:nvPr/>
        </p:nvSpPr>
        <p:spPr>
          <a:xfrm>
            <a:off x="7650400" y="5908080"/>
            <a:ext cx="2845651" cy="461665"/>
          </a:xfrm>
          <a:prstGeom prst="rect">
            <a:avLst/>
          </a:prstGeom>
          <a:noFill/>
        </p:spPr>
        <p:txBody>
          <a:bodyPr wrap="none" rtlCol="0">
            <a:spAutoFit/>
          </a:bodyPr>
          <a:lstStyle/>
          <a:p>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Large</a:t>
            </a:r>
            <a:r>
              <a:rPr lang="zh-TW" altLang="en-US"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 </a:t>
            </a:r>
            <a:r>
              <a:rPr lang="en-US" altLang="zh-TW" sz="2400" dirty="0" smtClean="0">
                <a:solidFill>
                  <a:schemeClr val="accent1">
                    <a:lumMod val="75000"/>
                  </a:schemeClr>
                </a:solidFill>
                <a:latin typeface="Roboto" panose="02000000000000000000" pitchFamily="2" charset="0"/>
                <a:ea typeface="Roboto" panose="02000000000000000000" pitchFamily="2" charset="0"/>
                <a:cs typeface="Tahoma" panose="020B0604030504040204" pitchFamily="34" charset="0"/>
              </a:rPr>
              <a:t>Kernel (9 x 9)</a:t>
            </a:r>
            <a:endParaRPr lang="zh-TW" altLang="en-US" sz="2400" dirty="0">
              <a:solidFill>
                <a:schemeClr val="accent1">
                  <a:lumMod val="75000"/>
                </a:schemeClr>
              </a:solidFill>
              <a:latin typeface="Roboto" panose="02000000000000000000" pitchFamily="2" charset="0"/>
              <a:cs typeface="Tahoma" panose="020B0604030504040204" pitchFamily="34" charset="0"/>
            </a:endParaRPr>
          </a:p>
        </p:txBody>
      </p:sp>
      <p:grpSp>
        <p:nvGrpSpPr>
          <p:cNvPr id="1166" name="群組 1165"/>
          <p:cNvGrpSpPr/>
          <p:nvPr/>
        </p:nvGrpSpPr>
        <p:grpSpPr>
          <a:xfrm>
            <a:off x="447800" y="3264583"/>
            <a:ext cx="2700000" cy="2700000"/>
            <a:chOff x="935660" y="464671"/>
            <a:chExt cx="5400000" cy="5400000"/>
          </a:xfrm>
        </p:grpSpPr>
        <p:sp>
          <p:nvSpPr>
            <p:cNvPr id="1167" name="矩形 1166"/>
            <p:cNvSpPr/>
            <p:nvPr/>
          </p:nvSpPr>
          <p:spPr>
            <a:xfrm>
              <a:off x="9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8" name="矩形 1167"/>
            <p:cNvSpPr/>
            <p:nvPr/>
          </p:nvSpPr>
          <p:spPr>
            <a:xfrm>
              <a:off x="9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9" name="矩形 1168"/>
            <p:cNvSpPr/>
            <p:nvPr/>
          </p:nvSpPr>
          <p:spPr>
            <a:xfrm>
              <a:off x="9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0" name="矩形 1169"/>
            <p:cNvSpPr/>
            <p:nvPr/>
          </p:nvSpPr>
          <p:spPr>
            <a:xfrm>
              <a:off x="9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1" name="矩形 1170"/>
            <p:cNvSpPr/>
            <p:nvPr/>
          </p:nvSpPr>
          <p:spPr>
            <a:xfrm>
              <a:off x="93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2" name="矩形 1171"/>
            <p:cNvSpPr/>
            <p:nvPr/>
          </p:nvSpPr>
          <p:spPr>
            <a:xfrm>
              <a:off x="93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3" name="矩形 1172"/>
            <p:cNvSpPr/>
            <p:nvPr/>
          </p:nvSpPr>
          <p:spPr>
            <a:xfrm>
              <a:off x="9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4" name="矩形 1173"/>
            <p:cNvSpPr/>
            <p:nvPr/>
          </p:nvSpPr>
          <p:spPr>
            <a:xfrm>
              <a:off x="9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5" name="矩形 1174"/>
            <p:cNvSpPr/>
            <p:nvPr/>
          </p:nvSpPr>
          <p:spPr>
            <a:xfrm>
              <a:off x="9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6" name="矩形 1175"/>
            <p:cNvSpPr/>
            <p:nvPr/>
          </p:nvSpPr>
          <p:spPr>
            <a:xfrm>
              <a:off x="9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7" name="矩形 1176"/>
            <p:cNvSpPr/>
            <p:nvPr/>
          </p:nvSpPr>
          <p:spPr>
            <a:xfrm>
              <a:off x="93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8" name="矩形 1177"/>
            <p:cNvSpPr/>
            <p:nvPr/>
          </p:nvSpPr>
          <p:spPr>
            <a:xfrm>
              <a:off x="93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9" name="矩形 1178"/>
            <p:cNvSpPr/>
            <p:nvPr/>
          </p:nvSpPr>
          <p:spPr>
            <a:xfrm>
              <a:off x="9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0" name="矩形 1179"/>
            <p:cNvSpPr/>
            <p:nvPr/>
          </p:nvSpPr>
          <p:spPr>
            <a:xfrm>
              <a:off x="9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1" name="矩形 1180"/>
            <p:cNvSpPr/>
            <p:nvPr/>
          </p:nvSpPr>
          <p:spPr>
            <a:xfrm>
              <a:off x="9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2" name="矩形 1181"/>
            <p:cNvSpPr/>
            <p:nvPr/>
          </p:nvSpPr>
          <p:spPr>
            <a:xfrm>
              <a:off x="12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3" name="矩形 1182"/>
            <p:cNvSpPr/>
            <p:nvPr/>
          </p:nvSpPr>
          <p:spPr>
            <a:xfrm>
              <a:off x="12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4" name="矩形 1183"/>
            <p:cNvSpPr/>
            <p:nvPr/>
          </p:nvSpPr>
          <p:spPr>
            <a:xfrm>
              <a:off x="12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5" name="矩形 1184"/>
            <p:cNvSpPr/>
            <p:nvPr/>
          </p:nvSpPr>
          <p:spPr>
            <a:xfrm>
              <a:off x="129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6" name="矩形 1185"/>
            <p:cNvSpPr/>
            <p:nvPr/>
          </p:nvSpPr>
          <p:spPr>
            <a:xfrm>
              <a:off x="129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7" name="矩形 1186"/>
            <p:cNvSpPr/>
            <p:nvPr/>
          </p:nvSpPr>
          <p:spPr>
            <a:xfrm>
              <a:off x="129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8" name="矩形 1187"/>
            <p:cNvSpPr/>
            <p:nvPr/>
          </p:nvSpPr>
          <p:spPr>
            <a:xfrm>
              <a:off x="129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9" name="矩形 1188"/>
            <p:cNvSpPr/>
            <p:nvPr/>
          </p:nvSpPr>
          <p:spPr>
            <a:xfrm>
              <a:off x="129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0" name="矩形 1189"/>
            <p:cNvSpPr/>
            <p:nvPr/>
          </p:nvSpPr>
          <p:spPr>
            <a:xfrm>
              <a:off x="129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1" name="矩形 1190"/>
            <p:cNvSpPr/>
            <p:nvPr/>
          </p:nvSpPr>
          <p:spPr>
            <a:xfrm>
              <a:off x="129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2" name="矩形 1191"/>
            <p:cNvSpPr/>
            <p:nvPr/>
          </p:nvSpPr>
          <p:spPr>
            <a:xfrm>
              <a:off x="129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3" name="矩形 1192"/>
            <p:cNvSpPr/>
            <p:nvPr/>
          </p:nvSpPr>
          <p:spPr>
            <a:xfrm>
              <a:off x="129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4" name="矩形 1193"/>
            <p:cNvSpPr/>
            <p:nvPr/>
          </p:nvSpPr>
          <p:spPr>
            <a:xfrm>
              <a:off x="12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5" name="矩形 1194"/>
            <p:cNvSpPr/>
            <p:nvPr/>
          </p:nvSpPr>
          <p:spPr>
            <a:xfrm>
              <a:off x="12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6" name="矩形 1195"/>
            <p:cNvSpPr/>
            <p:nvPr/>
          </p:nvSpPr>
          <p:spPr>
            <a:xfrm>
              <a:off x="12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7" name="矩形 1196"/>
            <p:cNvSpPr/>
            <p:nvPr/>
          </p:nvSpPr>
          <p:spPr>
            <a:xfrm>
              <a:off x="16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8" name="矩形 1197"/>
            <p:cNvSpPr/>
            <p:nvPr/>
          </p:nvSpPr>
          <p:spPr>
            <a:xfrm>
              <a:off x="16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9" name="矩形 1198"/>
            <p:cNvSpPr/>
            <p:nvPr/>
          </p:nvSpPr>
          <p:spPr>
            <a:xfrm>
              <a:off x="16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0" name="矩形 1199"/>
            <p:cNvSpPr/>
            <p:nvPr/>
          </p:nvSpPr>
          <p:spPr>
            <a:xfrm>
              <a:off x="165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1" name="矩形 1200"/>
            <p:cNvSpPr/>
            <p:nvPr/>
          </p:nvSpPr>
          <p:spPr>
            <a:xfrm>
              <a:off x="165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2" name="矩形 1201"/>
            <p:cNvSpPr/>
            <p:nvPr/>
          </p:nvSpPr>
          <p:spPr>
            <a:xfrm>
              <a:off x="165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3" name="矩形 1202"/>
            <p:cNvSpPr/>
            <p:nvPr/>
          </p:nvSpPr>
          <p:spPr>
            <a:xfrm>
              <a:off x="16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4" name="矩形 1203"/>
            <p:cNvSpPr/>
            <p:nvPr/>
          </p:nvSpPr>
          <p:spPr>
            <a:xfrm>
              <a:off x="16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5" name="矩形 1204"/>
            <p:cNvSpPr/>
            <p:nvPr/>
          </p:nvSpPr>
          <p:spPr>
            <a:xfrm>
              <a:off x="16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6" name="矩形 1205"/>
            <p:cNvSpPr/>
            <p:nvPr/>
          </p:nvSpPr>
          <p:spPr>
            <a:xfrm>
              <a:off x="165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7" name="矩形 1206"/>
            <p:cNvSpPr/>
            <p:nvPr/>
          </p:nvSpPr>
          <p:spPr>
            <a:xfrm>
              <a:off x="165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8" name="矩形 1207"/>
            <p:cNvSpPr/>
            <p:nvPr/>
          </p:nvSpPr>
          <p:spPr>
            <a:xfrm>
              <a:off x="165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9" name="矩形 1208"/>
            <p:cNvSpPr/>
            <p:nvPr/>
          </p:nvSpPr>
          <p:spPr>
            <a:xfrm>
              <a:off x="165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0" name="矩形 1209"/>
            <p:cNvSpPr/>
            <p:nvPr/>
          </p:nvSpPr>
          <p:spPr>
            <a:xfrm>
              <a:off x="16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1" name="矩形 1210"/>
            <p:cNvSpPr/>
            <p:nvPr/>
          </p:nvSpPr>
          <p:spPr>
            <a:xfrm>
              <a:off x="16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2" name="矩形 1211"/>
            <p:cNvSpPr/>
            <p:nvPr/>
          </p:nvSpPr>
          <p:spPr>
            <a:xfrm>
              <a:off x="20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3" name="矩形 1212"/>
            <p:cNvSpPr/>
            <p:nvPr/>
          </p:nvSpPr>
          <p:spPr>
            <a:xfrm>
              <a:off x="20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4" name="矩形 1213"/>
            <p:cNvSpPr/>
            <p:nvPr/>
          </p:nvSpPr>
          <p:spPr>
            <a:xfrm>
              <a:off x="20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5" name="矩形 1214"/>
            <p:cNvSpPr/>
            <p:nvPr/>
          </p:nvSpPr>
          <p:spPr>
            <a:xfrm>
              <a:off x="201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6" name="矩形 1215"/>
            <p:cNvSpPr/>
            <p:nvPr/>
          </p:nvSpPr>
          <p:spPr>
            <a:xfrm>
              <a:off x="201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7" name="矩形 1216"/>
            <p:cNvSpPr/>
            <p:nvPr/>
          </p:nvSpPr>
          <p:spPr>
            <a:xfrm>
              <a:off x="20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8" name="矩形 1217"/>
            <p:cNvSpPr/>
            <p:nvPr/>
          </p:nvSpPr>
          <p:spPr>
            <a:xfrm>
              <a:off x="20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9" name="矩形 1218"/>
            <p:cNvSpPr/>
            <p:nvPr/>
          </p:nvSpPr>
          <p:spPr>
            <a:xfrm>
              <a:off x="20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0" name="矩形 1219"/>
            <p:cNvSpPr/>
            <p:nvPr/>
          </p:nvSpPr>
          <p:spPr>
            <a:xfrm>
              <a:off x="20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1" name="矩形 1220"/>
            <p:cNvSpPr/>
            <p:nvPr/>
          </p:nvSpPr>
          <p:spPr>
            <a:xfrm>
              <a:off x="20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2" name="矩形 1221"/>
            <p:cNvSpPr/>
            <p:nvPr/>
          </p:nvSpPr>
          <p:spPr>
            <a:xfrm>
              <a:off x="201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3" name="矩形 1222"/>
            <p:cNvSpPr/>
            <p:nvPr/>
          </p:nvSpPr>
          <p:spPr>
            <a:xfrm>
              <a:off x="201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4" name="矩形 1223"/>
            <p:cNvSpPr/>
            <p:nvPr/>
          </p:nvSpPr>
          <p:spPr>
            <a:xfrm>
              <a:off x="20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5" name="矩形 1224"/>
            <p:cNvSpPr/>
            <p:nvPr/>
          </p:nvSpPr>
          <p:spPr>
            <a:xfrm>
              <a:off x="20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6" name="矩形 1225"/>
            <p:cNvSpPr/>
            <p:nvPr/>
          </p:nvSpPr>
          <p:spPr>
            <a:xfrm>
              <a:off x="20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7" name="矩形 1226"/>
            <p:cNvSpPr/>
            <p:nvPr/>
          </p:nvSpPr>
          <p:spPr>
            <a:xfrm>
              <a:off x="237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8" name="矩形 1227"/>
            <p:cNvSpPr/>
            <p:nvPr/>
          </p:nvSpPr>
          <p:spPr>
            <a:xfrm>
              <a:off x="237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9" name="矩形 1228"/>
            <p:cNvSpPr/>
            <p:nvPr/>
          </p:nvSpPr>
          <p:spPr>
            <a:xfrm>
              <a:off x="23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0" name="矩形 1229"/>
            <p:cNvSpPr/>
            <p:nvPr/>
          </p:nvSpPr>
          <p:spPr>
            <a:xfrm>
              <a:off x="237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1" name="矩形 1230"/>
            <p:cNvSpPr/>
            <p:nvPr/>
          </p:nvSpPr>
          <p:spPr>
            <a:xfrm>
              <a:off x="237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2" name="矩形 1231"/>
            <p:cNvSpPr/>
            <p:nvPr/>
          </p:nvSpPr>
          <p:spPr>
            <a:xfrm>
              <a:off x="23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3" name="矩形 1232"/>
            <p:cNvSpPr/>
            <p:nvPr/>
          </p:nvSpPr>
          <p:spPr>
            <a:xfrm>
              <a:off x="23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4" name="矩形 1233"/>
            <p:cNvSpPr/>
            <p:nvPr/>
          </p:nvSpPr>
          <p:spPr>
            <a:xfrm>
              <a:off x="23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5" name="矩形 1234"/>
            <p:cNvSpPr/>
            <p:nvPr/>
          </p:nvSpPr>
          <p:spPr>
            <a:xfrm>
              <a:off x="23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6" name="矩形 1235"/>
            <p:cNvSpPr/>
            <p:nvPr/>
          </p:nvSpPr>
          <p:spPr>
            <a:xfrm>
              <a:off x="23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7" name="矩形 1236"/>
            <p:cNvSpPr/>
            <p:nvPr/>
          </p:nvSpPr>
          <p:spPr>
            <a:xfrm>
              <a:off x="237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8" name="矩形 1237"/>
            <p:cNvSpPr/>
            <p:nvPr/>
          </p:nvSpPr>
          <p:spPr>
            <a:xfrm>
              <a:off x="237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9" name="矩形 1238"/>
            <p:cNvSpPr/>
            <p:nvPr/>
          </p:nvSpPr>
          <p:spPr>
            <a:xfrm>
              <a:off x="23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0" name="矩形 1239"/>
            <p:cNvSpPr/>
            <p:nvPr/>
          </p:nvSpPr>
          <p:spPr>
            <a:xfrm>
              <a:off x="237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1" name="矩形 1240"/>
            <p:cNvSpPr/>
            <p:nvPr/>
          </p:nvSpPr>
          <p:spPr>
            <a:xfrm>
              <a:off x="237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2" name="矩形 1241"/>
            <p:cNvSpPr/>
            <p:nvPr/>
          </p:nvSpPr>
          <p:spPr>
            <a:xfrm>
              <a:off x="27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3" name="矩形 1242"/>
            <p:cNvSpPr/>
            <p:nvPr/>
          </p:nvSpPr>
          <p:spPr>
            <a:xfrm>
              <a:off x="27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4" name="矩形 1243"/>
            <p:cNvSpPr/>
            <p:nvPr/>
          </p:nvSpPr>
          <p:spPr>
            <a:xfrm>
              <a:off x="27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5" name="矩形 1244"/>
            <p:cNvSpPr/>
            <p:nvPr/>
          </p:nvSpPr>
          <p:spPr>
            <a:xfrm>
              <a:off x="27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6" name="矩形 1245"/>
            <p:cNvSpPr/>
            <p:nvPr/>
          </p:nvSpPr>
          <p:spPr>
            <a:xfrm>
              <a:off x="273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7" name="矩形 1246"/>
            <p:cNvSpPr/>
            <p:nvPr/>
          </p:nvSpPr>
          <p:spPr>
            <a:xfrm>
              <a:off x="273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8" name="矩形 1247"/>
            <p:cNvSpPr/>
            <p:nvPr/>
          </p:nvSpPr>
          <p:spPr>
            <a:xfrm>
              <a:off x="273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9" name="矩形 1248"/>
            <p:cNvSpPr/>
            <p:nvPr/>
          </p:nvSpPr>
          <p:spPr>
            <a:xfrm>
              <a:off x="273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0" name="矩形 1249"/>
            <p:cNvSpPr/>
            <p:nvPr/>
          </p:nvSpPr>
          <p:spPr>
            <a:xfrm>
              <a:off x="273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1" name="矩形 1250"/>
            <p:cNvSpPr/>
            <p:nvPr/>
          </p:nvSpPr>
          <p:spPr>
            <a:xfrm>
              <a:off x="273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2" name="矩形 1251"/>
            <p:cNvSpPr/>
            <p:nvPr/>
          </p:nvSpPr>
          <p:spPr>
            <a:xfrm>
              <a:off x="273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3" name="矩形 1252"/>
            <p:cNvSpPr/>
            <p:nvPr/>
          </p:nvSpPr>
          <p:spPr>
            <a:xfrm>
              <a:off x="273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4" name="矩形 1253"/>
            <p:cNvSpPr/>
            <p:nvPr/>
          </p:nvSpPr>
          <p:spPr>
            <a:xfrm>
              <a:off x="27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5" name="矩形 1254"/>
            <p:cNvSpPr/>
            <p:nvPr/>
          </p:nvSpPr>
          <p:spPr>
            <a:xfrm>
              <a:off x="27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6" name="矩形 1255"/>
            <p:cNvSpPr/>
            <p:nvPr/>
          </p:nvSpPr>
          <p:spPr>
            <a:xfrm>
              <a:off x="27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7" name="矩形 1256"/>
            <p:cNvSpPr/>
            <p:nvPr/>
          </p:nvSpPr>
          <p:spPr>
            <a:xfrm>
              <a:off x="30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8" name="矩形 1257"/>
            <p:cNvSpPr/>
            <p:nvPr/>
          </p:nvSpPr>
          <p:spPr>
            <a:xfrm>
              <a:off x="30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9" name="矩形 1258"/>
            <p:cNvSpPr/>
            <p:nvPr/>
          </p:nvSpPr>
          <p:spPr>
            <a:xfrm>
              <a:off x="30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0" name="矩形 1259"/>
            <p:cNvSpPr/>
            <p:nvPr/>
          </p:nvSpPr>
          <p:spPr>
            <a:xfrm>
              <a:off x="309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1" name="矩形 1260"/>
            <p:cNvSpPr/>
            <p:nvPr/>
          </p:nvSpPr>
          <p:spPr>
            <a:xfrm>
              <a:off x="309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2" name="矩形 1261"/>
            <p:cNvSpPr/>
            <p:nvPr/>
          </p:nvSpPr>
          <p:spPr>
            <a:xfrm>
              <a:off x="309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3" name="矩形 1262"/>
            <p:cNvSpPr/>
            <p:nvPr/>
          </p:nvSpPr>
          <p:spPr>
            <a:xfrm>
              <a:off x="309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4" name="矩形 1263"/>
            <p:cNvSpPr/>
            <p:nvPr/>
          </p:nvSpPr>
          <p:spPr>
            <a:xfrm>
              <a:off x="309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5" name="矩形 1264"/>
            <p:cNvSpPr/>
            <p:nvPr/>
          </p:nvSpPr>
          <p:spPr>
            <a:xfrm>
              <a:off x="309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6" name="矩形 1265"/>
            <p:cNvSpPr/>
            <p:nvPr/>
          </p:nvSpPr>
          <p:spPr>
            <a:xfrm>
              <a:off x="309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7" name="矩形 1266"/>
            <p:cNvSpPr/>
            <p:nvPr/>
          </p:nvSpPr>
          <p:spPr>
            <a:xfrm>
              <a:off x="309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8" name="矩形 1267"/>
            <p:cNvSpPr/>
            <p:nvPr/>
          </p:nvSpPr>
          <p:spPr>
            <a:xfrm>
              <a:off x="309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9" name="矩形 1268"/>
            <p:cNvSpPr/>
            <p:nvPr/>
          </p:nvSpPr>
          <p:spPr>
            <a:xfrm>
              <a:off x="30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0" name="矩形 1269"/>
            <p:cNvSpPr/>
            <p:nvPr/>
          </p:nvSpPr>
          <p:spPr>
            <a:xfrm>
              <a:off x="30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1" name="矩形 1270"/>
            <p:cNvSpPr/>
            <p:nvPr/>
          </p:nvSpPr>
          <p:spPr>
            <a:xfrm>
              <a:off x="30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2" name="矩形 1271"/>
            <p:cNvSpPr/>
            <p:nvPr/>
          </p:nvSpPr>
          <p:spPr>
            <a:xfrm>
              <a:off x="34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3" name="矩形 1272"/>
            <p:cNvSpPr/>
            <p:nvPr/>
          </p:nvSpPr>
          <p:spPr>
            <a:xfrm>
              <a:off x="34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4" name="矩形 1273"/>
            <p:cNvSpPr/>
            <p:nvPr/>
          </p:nvSpPr>
          <p:spPr>
            <a:xfrm>
              <a:off x="34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5" name="矩形 1274"/>
            <p:cNvSpPr/>
            <p:nvPr/>
          </p:nvSpPr>
          <p:spPr>
            <a:xfrm>
              <a:off x="345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6" name="矩形 1275"/>
            <p:cNvSpPr/>
            <p:nvPr/>
          </p:nvSpPr>
          <p:spPr>
            <a:xfrm>
              <a:off x="345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7" name="矩形 1276"/>
            <p:cNvSpPr/>
            <p:nvPr/>
          </p:nvSpPr>
          <p:spPr>
            <a:xfrm>
              <a:off x="345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8" name="矩形 1277"/>
            <p:cNvSpPr/>
            <p:nvPr/>
          </p:nvSpPr>
          <p:spPr>
            <a:xfrm>
              <a:off x="345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9" name="矩形 1278"/>
            <p:cNvSpPr/>
            <p:nvPr/>
          </p:nvSpPr>
          <p:spPr>
            <a:xfrm>
              <a:off x="345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0" name="矩形 1279"/>
            <p:cNvSpPr/>
            <p:nvPr/>
          </p:nvSpPr>
          <p:spPr>
            <a:xfrm>
              <a:off x="345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1" name="矩形 1280"/>
            <p:cNvSpPr/>
            <p:nvPr/>
          </p:nvSpPr>
          <p:spPr>
            <a:xfrm>
              <a:off x="345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2" name="矩形 1281"/>
            <p:cNvSpPr/>
            <p:nvPr/>
          </p:nvSpPr>
          <p:spPr>
            <a:xfrm>
              <a:off x="345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3" name="矩形 1282"/>
            <p:cNvSpPr/>
            <p:nvPr/>
          </p:nvSpPr>
          <p:spPr>
            <a:xfrm>
              <a:off x="345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4" name="矩形 1283"/>
            <p:cNvSpPr/>
            <p:nvPr/>
          </p:nvSpPr>
          <p:spPr>
            <a:xfrm>
              <a:off x="3455660"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5" name="矩形 1284"/>
            <p:cNvSpPr/>
            <p:nvPr/>
          </p:nvSpPr>
          <p:spPr>
            <a:xfrm>
              <a:off x="34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6" name="矩形 1285"/>
            <p:cNvSpPr/>
            <p:nvPr/>
          </p:nvSpPr>
          <p:spPr>
            <a:xfrm>
              <a:off x="34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7" name="矩形 1286"/>
            <p:cNvSpPr/>
            <p:nvPr/>
          </p:nvSpPr>
          <p:spPr>
            <a:xfrm>
              <a:off x="38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8" name="矩形 1287"/>
            <p:cNvSpPr/>
            <p:nvPr/>
          </p:nvSpPr>
          <p:spPr>
            <a:xfrm>
              <a:off x="38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9" name="矩形 1288"/>
            <p:cNvSpPr/>
            <p:nvPr/>
          </p:nvSpPr>
          <p:spPr>
            <a:xfrm>
              <a:off x="38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0" name="矩形 1289"/>
            <p:cNvSpPr/>
            <p:nvPr/>
          </p:nvSpPr>
          <p:spPr>
            <a:xfrm>
              <a:off x="381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1" name="矩形 1290"/>
            <p:cNvSpPr/>
            <p:nvPr/>
          </p:nvSpPr>
          <p:spPr>
            <a:xfrm>
              <a:off x="381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2" name="矩形 1291"/>
            <p:cNvSpPr/>
            <p:nvPr/>
          </p:nvSpPr>
          <p:spPr>
            <a:xfrm>
              <a:off x="381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3" name="矩形 1292"/>
            <p:cNvSpPr/>
            <p:nvPr/>
          </p:nvSpPr>
          <p:spPr>
            <a:xfrm>
              <a:off x="381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4" name="矩形 1293"/>
            <p:cNvSpPr/>
            <p:nvPr/>
          </p:nvSpPr>
          <p:spPr>
            <a:xfrm>
              <a:off x="381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5" name="矩形 1294"/>
            <p:cNvSpPr/>
            <p:nvPr/>
          </p:nvSpPr>
          <p:spPr>
            <a:xfrm>
              <a:off x="38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6" name="矩形 1295"/>
            <p:cNvSpPr/>
            <p:nvPr/>
          </p:nvSpPr>
          <p:spPr>
            <a:xfrm>
              <a:off x="38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7" name="矩形 1296"/>
            <p:cNvSpPr/>
            <p:nvPr/>
          </p:nvSpPr>
          <p:spPr>
            <a:xfrm>
              <a:off x="381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8" name="矩形 1297"/>
            <p:cNvSpPr/>
            <p:nvPr/>
          </p:nvSpPr>
          <p:spPr>
            <a:xfrm>
              <a:off x="381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9" name="矩形 1298"/>
            <p:cNvSpPr/>
            <p:nvPr/>
          </p:nvSpPr>
          <p:spPr>
            <a:xfrm>
              <a:off x="38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0" name="矩形 1299"/>
            <p:cNvSpPr/>
            <p:nvPr/>
          </p:nvSpPr>
          <p:spPr>
            <a:xfrm>
              <a:off x="38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1" name="矩形 1300"/>
            <p:cNvSpPr/>
            <p:nvPr/>
          </p:nvSpPr>
          <p:spPr>
            <a:xfrm>
              <a:off x="38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2" name="矩形 1301"/>
            <p:cNvSpPr/>
            <p:nvPr/>
          </p:nvSpPr>
          <p:spPr>
            <a:xfrm>
              <a:off x="41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3" name="矩形 1302"/>
            <p:cNvSpPr/>
            <p:nvPr/>
          </p:nvSpPr>
          <p:spPr>
            <a:xfrm>
              <a:off x="41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4" name="矩形 1303"/>
            <p:cNvSpPr/>
            <p:nvPr/>
          </p:nvSpPr>
          <p:spPr>
            <a:xfrm>
              <a:off x="41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5" name="矩形 1304"/>
            <p:cNvSpPr/>
            <p:nvPr/>
          </p:nvSpPr>
          <p:spPr>
            <a:xfrm>
              <a:off x="41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6" name="矩形 1305"/>
            <p:cNvSpPr/>
            <p:nvPr/>
          </p:nvSpPr>
          <p:spPr>
            <a:xfrm>
              <a:off x="41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7" name="矩形 1306"/>
            <p:cNvSpPr/>
            <p:nvPr/>
          </p:nvSpPr>
          <p:spPr>
            <a:xfrm>
              <a:off x="41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8" name="矩形 1307"/>
            <p:cNvSpPr/>
            <p:nvPr/>
          </p:nvSpPr>
          <p:spPr>
            <a:xfrm>
              <a:off x="41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9" name="矩形 1308"/>
            <p:cNvSpPr/>
            <p:nvPr/>
          </p:nvSpPr>
          <p:spPr>
            <a:xfrm>
              <a:off x="41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0" name="矩形 1309"/>
            <p:cNvSpPr/>
            <p:nvPr/>
          </p:nvSpPr>
          <p:spPr>
            <a:xfrm>
              <a:off x="41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1" name="矩形 1310"/>
            <p:cNvSpPr/>
            <p:nvPr/>
          </p:nvSpPr>
          <p:spPr>
            <a:xfrm>
              <a:off x="41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2" name="矩形 1311"/>
            <p:cNvSpPr/>
            <p:nvPr/>
          </p:nvSpPr>
          <p:spPr>
            <a:xfrm>
              <a:off x="41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3" name="矩形 1312"/>
            <p:cNvSpPr/>
            <p:nvPr/>
          </p:nvSpPr>
          <p:spPr>
            <a:xfrm>
              <a:off x="41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4" name="矩形 1313"/>
            <p:cNvSpPr/>
            <p:nvPr/>
          </p:nvSpPr>
          <p:spPr>
            <a:xfrm>
              <a:off x="41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5" name="矩形 1314"/>
            <p:cNvSpPr/>
            <p:nvPr/>
          </p:nvSpPr>
          <p:spPr>
            <a:xfrm>
              <a:off x="41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6" name="矩形 1315"/>
            <p:cNvSpPr/>
            <p:nvPr/>
          </p:nvSpPr>
          <p:spPr>
            <a:xfrm>
              <a:off x="41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7" name="矩形 1316"/>
            <p:cNvSpPr/>
            <p:nvPr/>
          </p:nvSpPr>
          <p:spPr>
            <a:xfrm>
              <a:off x="453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8" name="矩形 1317"/>
            <p:cNvSpPr/>
            <p:nvPr/>
          </p:nvSpPr>
          <p:spPr>
            <a:xfrm>
              <a:off x="453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9" name="矩形 1318"/>
            <p:cNvSpPr/>
            <p:nvPr/>
          </p:nvSpPr>
          <p:spPr>
            <a:xfrm>
              <a:off x="45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0" name="矩形 1319"/>
            <p:cNvSpPr/>
            <p:nvPr/>
          </p:nvSpPr>
          <p:spPr>
            <a:xfrm>
              <a:off x="45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1" name="矩形 1320"/>
            <p:cNvSpPr/>
            <p:nvPr/>
          </p:nvSpPr>
          <p:spPr>
            <a:xfrm>
              <a:off x="45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2" name="矩形 1321"/>
            <p:cNvSpPr/>
            <p:nvPr/>
          </p:nvSpPr>
          <p:spPr>
            <a:xfrm>
              <a:off x="45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3" name="矩形 1322"/>
            <p:cNvSpPr/>
            <p:nvPr/>
          </p:nvSpPr>
          <p:spPr>
            <a:xfrm>
              <a:off x="45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4" name="矩形 1323"/>
            <p:cNvSpPr/>
            <p:nvPr/>
          </p:nvSpPr>
          <p:spPr>
            <a:xfrm>
              <a:off x="45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5" name="矩形 1324"/>
            <p:cNvSpPr/>
            <p:nvPr/>
          </p:nvSpPr>
          <p:spPr>
            <a:xfrm>
              <a:off x="45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6" name="矩形 1325"/>
            <p:cNvSpPr/>
            <p:nvPr/>
          </p:nvSpPr>
          <p:spPr>
            <a:xfrm>
              <a:off x="45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7" name="矩形 1326"/>
            <p:cNvSpPr/>
            <p:nvPr/>
          </p:nvSpPr>
          <p:spPr>
            <a:xfrm>
              <a:off x="45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8" name="矩形 1327"/>
            <p:cNvSpPr/>
            <p:nvPr/>
          </p:nvSpPr>
          <p:spPr>
            <a:xfrm>
              <a:off x="45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9" name="矩形 1328"/>
            <p:cNvSpPr/>
            <p:nvPr/>
          </p:nvSpPr>
          <p:spPr>
            <a:xfrm>
              <a:off x="45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0" name="矩形 1329"/>
            <p:cNvSpPr/>
            <p:nvPr/>
          </p:nvSpPr>
          <p:spPr>
            <a:xfrm>
              <a:off x="453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1" name="矩形 1330"/>
            <p:cNvSpPr/>
            <p:nvPr/>
          </p:nvSpPr>
          <p:spPr>
            <a:xfrm>
              <a:off x="453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2" name="矩形 1331"/>
            <p:cNvSpPr/>
            <p:nvPr/>
          </p:nvSpPr>
          <p:spPr>
            <a:xfrm>
              <a:off x="489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3" name="矩形 1332"/>
            <p:cNvSpPr/>
            <p:nvPr/>
          </p:nvSpPr>
          <p:spPr>
            <a:xfrm>
              <a:off x="489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4" name="矩形 1333"/>
            <p:cNvSpPr/>
            <p:nvPr/>
          </p:nvSpPr>
          <p:spPr>
            <a:xfrm>
              <a:off x="48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5" name="矩形 1334"/>
            <p:cNvSpPr/>
            <p:nvPr/>
          </p:nvSpPr>
          <p:spPr>
            <a:xfrm>
              <a:off x="48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6" name="矩形 1335"/>
            <p:cNvSpPr/>
            <p:nvPr/>
          </p:nvSpPr>
          <p:spPr>
            <a:xfrm>
              <a:off x="48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7" name="矩形 1336"/>
            <p:cNvSpPr/>
            <p:nvPr/>
          </p:nvSpPr>
          <p:spPr>
            <a:xfrm>
              <a:off x="48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8" name="矩形 1337"/>
            <p:cNvSpPr/>
            <p:nvPr/>
          </p:nvSpPr>
          <p:spPr>
            <a:xfrm>
              <a:off x="48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9" name="矩形 1338"/>
            <p:cNvSpPr/>
            <p:nvPr/>
          </p:nvSpPr>
          <p:spPr>
            <a:xfrm>
              <a:off x="48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0" name="矩形 1339"/>
            <p:cNvSpPr/>
            <p:nvPr/>
          </p:nvSpPr>
          <p:spPr>
            <a:xfrm>
              <a:off x="48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1" name="矩形 1340"/>
            <p:cNvSpPr/>
            <p:nvPr/>
          </p:nvSpPr>
          <p:spPr>
            <a:xfrm>
              <a:off x="48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2" name="矩形 1341"/>
            <p:cNvSpPr/>
            <p:nvPr/>
          </p:nvSpPr>
          <p:spPr>
            <a:xfrm>
              <a:off x="48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3" name="矩形 1342"/>
            <p:cNvSpPr/>
            <p:nvPr/>
          </p:nvSpPr>
          <p:spPr>
            <a:xfrm>
              <a:off x="48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4" name="矩形 1343"/>
            <p:cNvSpPr/>
            <p:nvPr/>
          </p:nvSpPr>
          <p:spPr>
            <a:xfrm>
              <a:off x="48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5" name="矩形 1344"/>
            <p:cNvSpPr/>
            <p:nvPr/>
          </p:nvSpPr>
          <p:spPr>
            <a:xfrm>
              <a:off x="489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6" name="矩形 1345"/>
            <p:cNvSpPr/>
            <p:nvPr/>
          </p:nvSpPr>
          <p:spPr>
            <a:xfrm>
              <a:off x="489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7" name="矩形 1346"/>
            <p:cNvSpPr/>
            <p:nvPr/>
          </p:nvSpPr>
          <p:spPr>
            <a:xfrm>
              <a:off x="525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8" name="矩形 1347"/>
            <p:cNvSpPr/>
            <p:nvPr/>
          </p:nvSpPr>
          <p:spPr>
            <a:xfrm>
              <a:off x="525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9" name="矩形 1348"/>
            <p:cNvSpPr/>
            <p:nvPr/>
          </p:nvSpPr>
          <p:spPr>
            <a:xfrm>
              <a:off x="52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0" name="矩形 1349"/>
            <p:cNvSpPr/>
            <p:nvPr/>
          </p:nvSpPr>
          <p:spPr>
            <a:xfrm>
              <a:off x="52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1" name="矩形 1350"/>
            <p:cNvSpPr/>
            <p:nvPr/>
          </p:nvSpPr>
          <p:spPr>
            <a:xfrm>
              <a:off x="52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2" name="矩形 1351"/>
            <p:cNvSpPr/>
            <p:nvPr/>
          </p:nvSpPr>
          <p:spPr>
            <a:xfrm>
              <a:off x="52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3" name="矩形 1352"/>
            <p:cNvSpPr/>
            <p:nvPr/>
          </p:nvSpPr>
          <p:spPr>
            <a:xfrm>
              <a:off x="525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4" name="矩形 1353"/>
            <p:cNvSpPr/>
            <p:nvPr/>
          </p:nvSpPr>
          <p:spPr>
            <a:xfrm>
              <a:off x="525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5" name="矩形 1354"/>
            <p:cNvSpPr/>
            <p:nvPr/>
          </p:nvSpPr>
          <p:spPr>
            <a:xfrm>
              <a:off x="525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6" name="矩形 1355"/>
            <p:cNvSpPr/>
            <p:nvPr/>
          </p:nvSpPr>
          <p:spPr>
            <a:xfrm>
              <a:off x="52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7" name="矩形 1356"/>
            <p:cNvSpPr/>
            <p:nvPr/>
          </p:nvSpPr>
          <p:spPr>
            <a:xfrm>
              <a:off x="52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8" name="矩形 1357"/>
            <p:cNvSpPr/>
            <p:nvPr/>
          </p:nvSpPr>
          <p:spPr>
            <a:xfrm>
              <a:off x="52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9" name="矩形 1358"/>
            <p:cNvSpPr/>
            <p:nvPr/>
          </p:nvSpPr>
          <p:spPr>
            <a:xfrm>
              <a:off x="52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0" name="矩形 1359"/>
            <p:cNvSpPr/>
            <p:nvPr/>
          </p:nvSpPr>
          <p:spPr>
            <a:xfrm>
              <a:off x="525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1" name="矩形 1360"/>
            <p:cNvSpPr/>
            <p:nvPr/>
          </p:nvSpPr>
          <p:spPr>
            <a:xfrm>
              <a:off x="525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2" name="矩形 1361"/>
            <p:cNvSpPr/>
            <p:nvPr/>
          </p:nvSpPr>
          <p:spPr>
            <a:xfrm>
              <a:off x="561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3" name="矩形 1362"/>
            <p:cNvSpPr/>
            <p:nvPr/>
          </p:nvSpPr>
          <p:spPr>
            <a:xfrm>
              <a:off x="561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4" name="矩形 1363"/>
            <p:cNvSpPr/>
            <p:nvPr/>
          </p:nvSpPr>
          <p:spPr>
            <a:xfrm>
              <a:off x="56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5" name="矩形 1364"/>
            <p:cNvSpPr/>
            <p:nvPr/>
          </p:nvSpPr>
          <p:spPr>
            <a:xfrm>
              <a:off x="56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6" name="矩形 1365"/>
            <p:cNvSpPr/>
            <p:nvPr/>
          </p:nvSpPr>
          <p:spPr>
            <a:xfrm>
              <a:off x="56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7" name="矩形 1366"/>
            <p:cNvSpPr/>
            <p:nvPr/>
          </p:nvSpPr>
          <p:spPr>
            <a:xfrm>
              <a:off x="561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8" name="矩形 1367"/>
            <p:cNvSpPr/>
            <p:nvPr/>
          </p:nvSpPr>
          <p:spPr>
            <a:xfrm>
              <a:off x="561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9" name="矩形 1368"/>
            <p:cNvSpPr/>
            <p:nvPr/>
          </p:nvSpPr>
          <p:spPr>
            <a:xfrm>
              <a:off x="561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0" name="矩形 1369"/>
            <p:cNvSpPr/>
            <p:nvPr/>
          </p:nvSpPr>
          <p:spPr>
            <a:xfrm>
              <a:off x="561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1" name="矩形 1370"/>
            <p:cNvSpPr/>
            <p:nvPr/>
          </p:nvSpPr>
          <p:spPr>
            <a:xfrm>
              <a:off x="561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2" name="矩形 1371"/>
            <p:cNvSpPr/>
            <p:nvPr/>
          </p:nvSpPr>
          <p:spPr>
            <a:xfrm>
              <a:off x="56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3" name="矩形 1372"/>
            <p:cNvSpPr/>
            <p:nvPr/>
          </p:nvSpPr>
          <p:spPr>
            <a:xfrm>
              <a:off x="56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4" name="矩形 1373"/>
            <p:cNvSpPr/>
            <p:nvPr/>
          </p:nvSpPr>
          <p:spPr>
            <a:xfrm>
              <a:off x="56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5" name="矩形 1374"/>
            <p:cNvSpPr/>
            <p:nvPr/>
          </p:nvSpPr>
          <p:spPr>
            <a:xfrm>
              <a:off x="561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6" name="矩形 1375"/>
            <p:cNvSpPr/>
            <p:nvPr/>
          </p:nvSpPr>
          <p:spPr>
            <a:xfrm>
              <a:off x="561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7" name="矩形 1376"/>
            <p:cNvSpPr/>
            <p:nvPr/>
          </p:nvSpPr>
          <p:spPr>
            <a:xfrm>
              <a:off x="59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8" name="矩形 1377"/>
            <p:cNvSpPr/>
            <p:nvPr/>
          </p:nvSpPr>
          <p:spPr>
            <a:xfrm>
              <a:off x="59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9" name="矩形 1378"/>
            <p:cNvSpPr/>
            <p:nvPr/>
          </p:nvSpPr>
          <p:spPr>
            <a:xfrm>
              <a:off x="59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0" name="矩形 1379"/>
            <p:cNvSpPr/>
            <p:nvPr/>
          </p:nvSpPr>
          <p:spPr>
            <a:xfrm>
              <a:off x="59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1" name="矩形 1380"/>
            <p:cNvSpPr/>
            <p:nvPr/>
          </p:nvSpPr>
          <p:spPr>
            <a:xfrm>
              <a:off x="59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2" name="矩形 1381"/>
            <p:cNvSpPr/>
            <p:nvPr/>
          </p:nvSpPr>
          <p:spPr>
            <a:xfrm>
              <a:off x="59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3" name="矩形 1382"/>
            <p:cNvSpPr/>
            <p:nvPr/>
          </p:nvSpPr>
          <p:spPr>
            <a:xfrm>
              <a:off x="59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4" name="矩形 1383"/>
            <p:cNvSpPr/>
            <p:nvPr/>
          </p:nvSpPr>
          <p:spPr>
            <a:xfrm>
              <a:off x="59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5" name="矩形 1384"/>
            <p:cNvSpPr/>
            <p:nvPr/>
          </p:nvSpPr>
          <p:spPr>
            <a:xfrm>
              <a:off x="59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6" name="矩形 1385"/>
            <p:cNvSpPr/>
            <p:nvPr/>
          </p:nvSpPr>
          <p:spPr>
            <a:xfrm>
              <a:off x="59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7" name="矩形 1386"/>
            <p:cNvSpPr/>
            <p:nvPr/>
          </p:nvSpPr>
          <p:spPr>
            <a:xfrm>
              <a:off x="59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8" name="矩形 1387"/>
            <p:cNvSpPr/>
            <p:nvPr/>
          </p:nvSpPr>
          <p:spPr>
            <a:xfrm>
              <a:off x="59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9" name="矩形 1388"/>
            <p:cNvSpPr/>
            <p:nvPr/>
          </p:nvSpPr>
          <p:spPr>
            <a:xfrm>
              <a:off x="59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0" name="矩形 1389"/>
            <p:cNvSpPr/>
            <p:nvPr/>
          </p:nvSpPr>
          <p:spPr>
            <a:xfrm>
              <a:off x="59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1" name="矩形 1390"/>
            <p:cNvSpPr/>
            <p:nvPr/>
          </p:nvSpPr>
          <p:spPr>
            <a:xfrm>
              <a:off x="59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92" name="矩形 1391"/>
          <p:cNvSpPr/>
          <p:nvPr/>
        </p:nvSpPr>
        <p:spPr>
          <a:xfrm>
            <a:off x="1887800" y="3982700"/>
            <a:ext cx="180000" cy="180000"/>
          </a:xfrm>
          <a:prstGeom prst="rect">
            <a:avLst/>
          </a:prstGeom>
          <a:solidFill>
            <a:schemeClr val="accent4">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3" name="矩形 1392"/>
          <p:cNvSpPr/>
          <p:nvPr/>
        </p:nvSpPr>
        <p:spPr>
          <a:xfrm>
            <a:off x="1707800" y="3796901"/>
            <a:ext cx="540000" cy="54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94" name="群組 1393"/>
          <p:cNvGrpSpPr/>
          <p:nvPr/>
        </p:nvGrpSpPr>
        <p:grpSpPr>
          <a:xfrm>
            <a:off x="3268200" y="3264583"/>
            <a:ext cx="2700000" cy="2700000"/>
            <a:chOff x="6318795" y="464671"/>
            <a:chExt cx="5400000" cy="5400000"/>
          </a:xfrm>
        </p:grpSpPr>
        <p:sp>
          <p:nvSpPr>
            <p:cNvPr id="1395" name="矩形 1394"/>
            <p:cNvSpPr/>
            <p:nvPr/>
          </p:nvSpPr>
          <p:spPr>
            <a:xfrm>
              <a:off x="6318795"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6" name="矩形 1395"/>
            <p:cNvSpPr/>
            <p:nvPr/>
          </p:nvSpPr>
          <p:spPr>
            <a:xfrm>
              <a:off x="6318795"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7" name="矩形 1396"/>
            <p:cNvSpPr/>
            <p:nvPr/>
          </p:nvSpPr>
          <p:spPr>
            <a:xfrm>
              <a:off x="6318795"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8" name="矩形 1397"/>
            <p:cNvSpPr/>
            <p:nvPr/>
          </p:nvSpPr>
          <p:spPr>
            <a:xfrm>
              <a:off x="6318795"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9" name="矩形 1398"/>
            <p:cNvSpPr/>
            <p:nvPr/>
          </p:nvSpPr>
          <p:spPr>
            <a:xfrm>
              <a:off x="6318795"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0" name="矩形 1399"/>
            <p:cNvSpPr/>
            <p:nvPr/>
          </p:nvSpPr>
          <p:spPr>
            <a:xfrm>
              <a:off x="6318795"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1" name="矩形 1400"/>
            <p:cNvSpPr/>
            <p:nvPr/>
          </p:nvSpPr>
          <p:spPr>
            <a:xfrm>
              <a:off x="6318795"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2" name="矩形 1401"/>
            <p:cNvSpPr/>
            <p:nvPr/>
          </p:nvSpPr>
          <p:spPr>
            <a:xfrm>
              <a:off x="6318795"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3" name="矩形 1402"/>
            <p:cNvSpPr/>
            <p:nvPr/>
          </p:nvSpPr>
          <p:spPr>
            <a:xfrm>
              <a:off x="6318795"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4" name="矩形 1403"/>
            <p:cNvSpPr/>
            <p:nvPr/>
          </p:nvSpPr>
          <p:spPr>
            <a:xfrm>
              <a:off x="6318795"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5" name="矩形 1404"/>
            <p:cNvSpPr/>
            <p:nvPr/>
          </p:nvSpPr>
          <p:spPr>
            <a:xfrm>
              <a:off x="6318795"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6" name="矩形 1405"/>
            <p:cNvSpPr/>
            <p:nvPr/>
          </p:nvSpPr>
          <p:spPr>
            <a:xfrm>
              <a:off x="6318795"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7" name="矩形 1406"/>
            <p:cNvSpPr/>
            <p:nvPr/>
          </p:nvSpPr>
          <p:spPr>
            <a:xfrm>
              <a:off x="6318795"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8" name="矩形 1407"/>
            <p:cNvSpPr/>
            <p:nvPr/>
          </p:nvSpPr>
          <p:spPr>
            <a:xfrm>
              <a:off x="6318795"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9" name="矩形 1408"/>
            <p:cNvSpPr/>
            <p:nvPr/>
          </p:nvSpPr>
          <p:spPr>
            <a:xfrm>
              <a:off x="6318795"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0" name="矩形 1409"/>
            <p:cNvSpPr/>
            <p:nvPr/>
          </p:nvSpPr>
          <p:spPr>
            <a:xfrm>
              <a:off x="6678795"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1" name="矩形 1410"/>
            <p:cNvSpPr/>
            <p:nvPr/>
          </p:nvSpPr>
          <p:spPr>
            <a:xfrm>
              <a:off x="6678795"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2" name="矩形 1411"/>
            <p:cNvSpPr/>
            <p:nvPr/>
          </p:nvSpPr>
          <p:spPr>
            <a:xfrm>
              <a:off x="6678795"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3" name="矩形 1412"/>
            <p:cNvSpPr/>
            <p:nvPr/>
          </p:nvSpPr>
          <p:spPr>
            <a:xfrm>
              <a:off x="6678795"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4" name="矩形 1413"/>
            <p:cNvSpPr/>
            <p:nvPr/>
          </p:nvSpPr>
          <p:spPr>
            <a:xfrm>
              <a:off x="6678795"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5" name="矩形 1414"/>
            <p:cNvSpPr/>
            <p:nvPr/>
          </p:nvSpPr>
          <p:spPr>
            <a:xfrm>
              <a:off x="6678795"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6" name="矩形 1415"/>
            <p:cNvSpPr/>
            <p:nvPr/>
          </p:nvSpPr>
          <p:spPr>
            <a:xfrm>
              <a:off x="6678795"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7" name="矩形 1416"/>
            <p:cNvSpPr/>
            <p:nvPr/>
          </p:nvSpPr>
          <p:spPr>
            <a:xfrm>
              <a:off x="6678795"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8" name="矩形 1417"/>
            <p:cNvSpPr/>
            <p:nvPr/>
          </p:nvSpPr>
          <p:spPr>
            <a:xfrm>
              <a:off x="6678795"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9" name="矩形 1418"/>
            <p:cNvSpPr/>
            <p:nvPr/>
          </p:nvSpPr>
          <p:spPr>
            <a:xfrm>
              <a:off x="6678795"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0" name="矩形 1419"/>
            <p:cNvSpPr/>
            <p:nvPr/>
          </p:nvSpPr>
          <p:spPr>
            <a:xfrm>
              <a:off x="6678795"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1" name="矩形 1420"/>
            <p:cNvSpPr/>
            <p:nvPr/>
          </p:nvSpPr>
          <p:spPr>
            <a:xfrm>
              <a:off x="6678795"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2" name="矩形 1421"/>
            <p:cNvSpPr/>
            <p:nvPr/>
          </p:nvSpPr>
          <p:spPr>
            <a:xfrm>
              <a:off x="6678795"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3" name="矩形 1422"/>
            <p:cNvSpPr/>
            <p:nvPr/>
          </p:nvSpPr>
          <p:spPr>
            <a:xfrm>
              <a:off x="6678795"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4" name="矩形 1423"/>
            <p:cNvSpPr/>
            <p:nvPr/>
          </p:nvSpPr>
          <p:spPr>
            <a:xfrm>
              <a:off x="6678795"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5" name="矩形 1424"/>
            <p:cNvSpPr/>
            <p:nvPr/>
          </p:nvSpPr>
          <p:spPr>
            <a:xfrm>
              <a:off x="7038795"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6" name="矩形 1425"/>
            <p:cNvSpPr/>
            <p:nvPr/>
          </p:nvSpPr>
          <p:spPr>
            <a:xfrm>
              <a:off x="7038795"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7" name="矩形 1426"/>
            <p:cNvSpPr/>
            <p:nvPr/>
          </p:nvSpPr>
          <p:spPr>
            <a:xfrm>
              <a:off x="7038795"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8" name="矩形 1427"/>
            <p:cNvSpPr/>
            <p:nvPr/>
          </p:nvSpPr>
          <p:spPr>
            <a:xfrm>
              <a:off x="7038795"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9" name="矩形 1428"/>
            <p:cNvSpPr/>
            <p:nvPr/>
          </p:nvSpPr>
          <p:spPr>
            <a:xfrm>
              <a:off x="7038795"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0" name="矩形 1429"/>
            <p:cNvSpPr/>
            <p:nvPr/>
          </p:nvSpPr>
          <p:spPr>
            <a:xfrm>
              <a:off x="7038795"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1" name="矩形 1430"/>
            <p:cNvSpPr/>
            <p:nvPr/>
          </p:nvSpPr>
          <p:spPr>
            <a:xfrm>
              <a:off x="7038795"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2" name="矩形 1431"/>
            <p:cNvSpPr/>
            <p:nvPr/>
          </p:nvSpPr>
          <p:spPr>
            <a:xfrm>
              <a:off x="7038795"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3" name="矩形 1432"/>
            <p:cNvSpPr/>
            <p:nvPr/>
          </p:nvSpPr>
          <p:spPr>
            <a:xfrm>
              <a:off x="7038795"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4" name="矩形 1433"/>
            <p:cNvSpPr/>
            <p:nvPr/>
          </p:nvSpPr>
          <p:spPr>
            <a:xfrm>
              <a:off x="7038795"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5" name="矩形 1434"/>
            <p:cNvSpPr/>
            <p:nvPr/>
          </p:nvSpPr>
          <p:spPr>
            <a:xfrm>
              <a:off x="7038795"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6" name="矩形 1435"/>
            <p:cNvSpPr/>
            <p:nvPr/>
          </p:nvSpPr>
          <p:spPr>
            <a:xfrm>
              <a:off x="7038795"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7" name="矩形 1436"/>
            <p:cNvSpPr/>
            <p:nvPr/>
          </p:nvSpPr>
          <p:spPr>
            <a:xfrm>
              <a:off x="7038795"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8" name="矩形 1437"/>
            <p:cNvSpPr/>
            <p:nvPr/>
          </p:nvSpPr>
          <p:spPr>
            <a:xfrm>
              <a:off x="7038795"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9" name="矩形 1438"/>
            <p:cNvSpPr/>
            <p:nvPr/>
          </p:nvSpPr>
          <p:spPr>
            <a:xfrm>
              <a:off x="7038795"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0" name="矩形 1439"/>
            <p:cNvSpPr/>
            <p:nvPr/>
          </p:nvSpPr>
          <p:spPr>
            <a:xfrm>
              <a:off x="7398795"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1" name="矩形 1440"/>
            <p:cNvSpPr/>
            <p:nvPr/>
          </p:nvSpPr>
          <p:spPr>
            <a:xfrm>
              <a:off x="7398795"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2" name="矩形 1441"/>
            <p:cNvSpPr/>
            <p:nvPr/>
          </p:nvSpPr>
          <p:spPr>
            <a:xfrm>
              <a:off x="7398795"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3" name="矩形 1442"/>
            <p:cNvSpPr/>
            <p:nvPr/>
          </p:nvSpPr>
          <p:spPr>
            <a:xfrm>
              <a:off x="7398795"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4" name="矩形 1443"/>
            <p:cNvSpPr/>
            <p:nvPr/>
          </p:nvSpPr>
          <p:spPr>
            <a:xfrm>
              <a:off x="7398795"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5" name="矩形 1444"/>
            <p:cNvSpPr/>
            <p:nvPr/>
          </p:nvSpPr>
          <p:spPr>
            <a:xfrm>
              <a:off x="7398795"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6" name="矩形 1445"/>
            <p:cNvSpPr/>
            <p:nvPr/>
          </p:nvSpPr>
          <p:spPr>
            <a:xfrm>
              <a:off x="7398795"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7" name="矩形 1446"/>
            <p:cNvSpPr/>
            <p:nvPr/>
          </p:nvSpPr>
          <p:spPr>
            <a:xfrm>
              <a:off x="7398795"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8" name="矩形 1447"/>
            <p:cNvSpPr/>
            <p:nvPr/>
          </p:nvSpPr>
          <p:spPr>
            <a:xfrm>
              <a:off x="7398795"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9" name="矩形 1448"/>
            <p:cNvSpPr/>
            <p:nvPr/>
          </p:nvSpPr>
          <p:spPr>
            <a:xfrm>
              <a:off x="7398795"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0" name="矩形 1449"/>
            <p:cNvSpPr/>
            <p:nvPr/>
          </p:nvSpPr>
          <p:spPr>
            <a:xfrm>
              <a:off x="7398795"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1" name="矩形 1450"/>
            <p:cNvSpPr/>
            <p:nvPr/>
          </p:nvSpPr>
          <p:spPr>
            <a:xfrm>
              <a:off x="7398795"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2" name="矩形 1451"/>
            <p:cNvSpPr/>
            <p:nvPr/>
          </p:nvSpPr>
          <p:spPr>
            <a:xfrm>
              <a:off x="7398795"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3" name="矩形 1452"/>
            <p:cNvSpPr/>
            <p:nvPr/>
          </p:nvSpPr>
          <p:spPr>
            <a:xfrm>
              <a:off x="7398795"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4" name="矩形 1453"/>
            <p:cNvSpPr/>
            <p:nvPr/>
          </p:nvSpPr>
          <p:spPr>
            <a:xfrm>
              <a:off x="7398795"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5" name="矩形 1454"/>
            <p:cNvSpPr/>
            <p:nvPr/>
          </p:nvSpPr>
          <p:spPr>
            <a:xfrm>
              <a:off x="7758795"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6" name="矩形 1455"/>
            <p:cNvSpPr/>
            <p:nvPr/>
          </p:nvSpPr>
          <p:spPr>
            <a:xfrm>
              <a:off x="7758795"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7" name="矩形 1456"/>
            <p:cNvSpPr/>
            <p:nvPr/>
          </p:nvSpPr>
          <p:spPr>
            <a:xfrm>
              <a:off x="7758795"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8" name="矩形 1457"/>
            <p:cNvSpPr/>
            <p:nvPr/>
          </p:nvSpPr>
          <p:spPr>
            <a:xfrm>
              <a:off x="7758795"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9" name="矩形 1458"/>
            <p:cNvSpPr/>
            <p:nvPr/>
          </p:nvSpPr>
          <p:spPr>
            <a:xfrm>
              <a:off x="7758795"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0" name="矩形 1459"/>
            <p:cNvSpPr/>
            <p:nvPr/>
          </p:nvSpPr>
          <p:spPr>
            <a:xfrm>
              <a:off x="7758795"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1" name="矩形 1460"/>
            <p:cNvSpPr/>
            <p:nvPr/>
          </p:nvSpPr>
          <p:spPr>
            <a:xfrm>
              <a:off x="7758795"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2" name="矩形 1461"/>
            <p:cNvSpPr/>
            <p:nvPr/>
          </p:nvSpPr>
          <p:spPr>
            <a:xfrm>
              <a:off x="7758795"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3" name="矩形 1462"/>
            <p:cNvSpPr/>
            <p:nvPr/>
          </p:nvSpPr>
          <p:spPr>
            <a:xfrm>
              <a:off x="7758795"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4" name="矩形 1463"/>
            <p:cNvSpPr/>
            <p:nvPr/>
          </p:nvSpPr>
          <p:spPr>
            <a:xfrm>
              <a:off x="7758795"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5" name="矩形 1464"/>
            <p:cNvSpPr/>
            <p:nvPr/>
          </p:nvSpPr>
          <p:spPr>
            <a:xfrm>
              <a:off x="7758795"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6" name="矩形 1465"/>
            <p:cNvSpPr/>
            <p:nvPr/>
          </p:nvSpPr>
          <p:spPr>
            <a:xfrm>
              <a:off x="7758795"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7" name="矩形 1466"/>
            <p:cNvSpPr/>
            <p:nvPr/>
          </p:nvSpPr>
          <p:spPr>
            <a:xfrm>
              <a:off x="7758795"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8" name="矩形 1467"/>
            <p:cNvSpPr/>
            <p:nvPr/>
          </p:nvSpPr>
          <p:spPr>
            <a:xfrm>
              <a:off x="7758795"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9" name="矩形 1468"/>
            <p:cNvSpPr/>
            <p:nvPr/>
          </p:nvSpPr>
          <p:spPr>
            <a:xfrm>
              <a:off x="7758795"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0" name="矩形 1469"/>
            <p:cNvSpPr/>
            <p:nvPr/>
          </p:nvSpPr>
          <p:spPr>
            <a:xfrm>
              <a:off x="8118795"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1" name="矩形 1470"/>
            <p:cNvSpPr/>
            <p:nvPr/>
          </p:nvSpPr>
          <p:spPr>
            <a:xfrm>
              <a:off x="8118795"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2" name="矩形 1471"/>
            <p:cNvSpPr/>
            <p:nvPr/>
          </p:nvSpPr>
          <p:spPr>
            <a:xfrm>
              <a:off x="8118795"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3" name="矩形 1472"/>
            <p:cNvSpPr/>
            <p:nvPr/>
          </p:nvSpPr>
          <p:spPr>
            <a:xfrm>
              <a:off x="8118795"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4" name="矩形 1473"/>
            <p:cNvSpPr/>
            <p:nvPr/>
          </p:nvSpPr>
          <p:spPr>
            <a:xfrm>
              <a:off x="8118795"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5" name="矩形 1474"/>
            <p:cNvSpPr/>
            <p:nvPr/>
          </p:nvSpPr>
          <p:spPr>
            <a:xfrm>
              <a:off x="8118795"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6" name="矩形 1475"/>
            <p:cNvSpPr/>
            <p:nvPr/>
          </p:nvSpPr>
          <p:spPr>
            <a:xfrm>
              <a:off x="8118795"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7" name="矩形 1476"/>
            <p:cNvSpPr/>
            <p:nvPr/>
          </p:nvSpPr>
          <p:spPr>
            <a:xfrm>
              <a:off x="8118795"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8" name="矩形 1477"/>
            <p:cNvSpPr/>
            <p:nvPr/>
          </p:nvSpPr>
          <p:spPr>
            <a:xfrm>
              <a:off x="8118795"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9" name="矩形 1478"/>
            <p:cNvSpPr/>
            <p:nvPr/>
          </p:nvSpPr>
          <p:spPr>
            <a:xfrm>
              <a:off x="8118795"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0" name="矩形 1479"/>
            <p:cNvSpPr/>
            <p:nvPr/>
          </p:nvSpPr>
          <p:spPr>
            <a:xfrm>
              <a:off x="8118795"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1" name="矩形 1480"/>
            <p:cNvSpPr/>
            <p:nvPr/>
          </p:nvSpPr>
          <p:spPr>
            <a:xfrm>
              <a:off x="8118795"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2" name="矩形 1481"/>
            <p:cNvSpPr/>
            <p:nvPr/>
          </p:nvSpPr>
          <p:spPr>
            <a:xfrm>
              <a:off x="8118795"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3" name="矩形 1482"/>
            <p:cNvSpPr/>
            <p:nvPr/>
          </p:nvSpPr>
          <p:spPr>
            <a:xfrm>
              <a:off x="8118795"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4" name="矩形 1483"/>
            <p:cNvSpPr/>
            <p:nvPr/>
          </p:nvSpPr>
          <p:spPr>
            <a:xfrm>
              <a:off x="8118795"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5" name="矩形 1484"/>
            <p:cNvSpPr/>
            <p:nvPr/>
          </p:nvSpPr>
          <p:spPr>
            <a:xfrm>
              <a:off x="8478795"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6" name="矩形 1485"/>
            <p:cNvSpPr/>
            <p:nvPr/>
          </p:nvSpPr>
          <p:spPr>
            <a:xfrm>
              <a:off x="8478795"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7" name="矩形 1486"/>
            <p:cNvSpPr/>
            <p:nvPr/>
          </p:nvSpPr>
          <p:spPr>
            <a:xfrm>
              <a:off x="8478795"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8" name="矩形 1487"/>
            <p:cNvSpPr/>
            <p:nvPr/>
          </p:nvSpPr>
          <p:spPr>
            <a:xfrm>
              <a:off x="8478795"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9" name="矩形 1488"/>
            <p:cNvSpPr/>
            <p:nvPr/>
          </p:nvSpPr>
          <p:spPr>
            <a:xfrm>
              <a:off x="8478795"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0" name="矩形 1489"/>
            <p:cNvSpPr/>
            <p:nvPr/>
          </p:nvSpPr>
          <p:spPr>
            <a:xfrm>
              <a:off x="8478795"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1" name="矩形 1490"/>
            <p:cNvSpPr/>
            <p:nvPr/>
          </p:nvSpPr>
          <p:spPr>
            <a:xfrm>
              <a:off x="8478795"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2" name="矩形 1491"/>
            <p:cNvSpPr/>
            <p:nvPr/>
          </p:nvSpPr>
          <p:spPr>
            <a:xfrm>
              <a:off x="8478795"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3" name="矩形 1492"/>
            <p:cNvSpPr/>
            <p:nvPr/>
          </p:nvSpPr>
          <p:spPr>
            <a:xfrm>
              <a:off x="8478795"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4" name="矩形 1493"/>
            <p:cNvSpPr/>
            <p:nvPr/>
          </p:nvSpPr>
          <p:spPr>
            <a:xfrm>
              <a:off x="8478795"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5" name="矩形 1494"/>
            <p:cNvSpPr/>
            <p:nvPr/>
          </p:nvSpPr>
          <p:spPr>
            <a:xfrm>
              <a:off x="8478795"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6" name="矩形 1495"/>
            <p:cNvSpPr/>
            <p:nvPr/>
          </p:nvSpPr>
          <p:spPr>
            <a:xfrm>
              <a:off x="8478795"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7" name="矩形 1496"/>
            <p:cNvSpPr/>
            <p:nvPr/>
          </p:nvSpPr>
          <p:spPr>
            <a:xfrm>
              <a:off x="8478795"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8" name="矩形 1497"/>
            <p:cNvSpPr/>
            <p:nvPr/>
          </p:nvSpPr>
          <p:spPr>
            <a:xfrm>
              <a:off x="8478795"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9" name="矩形 1498"/>
            <p:cNvSpPr/>
            <p:nvPr/>
          </p:nvSpPr>
          <p:spPr>
            <a:xfrm>
              <a:off x="8478795"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0" name="矩形 1499"/>
            <p:cNvSpPr/>
            <p:nvPr/>
          </p:nvSpPr>
          <p:spPr>
            <a:xfrm>
              <a:off x="8838795"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1" name="矩形 1500"/>
            <p:cNvSpPr/>
            <p:nvPr/>
          </p:nvSpPr>
          <p:spPr>
            <a:xfrm>
              <a:off x="8838795"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2" name="矩形 1501"/>
            <p:cNvSpPr/>
            <p:nvPr/>
          </p:nvSpPr>
          <p:spPr>
            <a:xfrm>
              <a:off x="8838795"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3" name="矩形 1502"/>
            <p:cNvSpPr/>
            <p:nvPr/>
          </p:nvSpPr>
          <p:spPr>
            <a:xfrm>
              <a:off x="8838795"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4" name="矩形 1503"/>
            <p:cNvSpPr/>
            <p:nvPr/>
          </p:nvSpPr>
          <p:spPr>
            <a:xfrm>
              <a:off x="8838795"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5" name="矩形 1504"/>
            <p:cNvSpPr/>
            <p:nvPr/>
          </p:nvSpPr>
          <p:spPr>
            <a:xfrm>
              <a:off x="8838795"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6" name="矩形 1505"/>
            <p:cNvSpPr/>
            <p:nvPr/>
          </p:nvSpPr>
          <p:spPr>
            <a:xfrm>
              <a:off x="8838795"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7" name="矩形 1506"/>
            <p:cNvSpPr/>
            <p:nvPr/>
          </p:nvSpPr>
          <p:spPr>
            <a:xfrm>
              <a:off x="8838795"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8" name="矩形 1507"/>
            <p:cNvSpPr/>
            <p:nvPr/>
          </p:nvSpPr>
          <p:spPr>
            <a:xfrm>
              <a:off x="8838795"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9" name="矩形 1508"/>
            <p:cNvSpPr/>
            <p:nvPr/>
          </p:nvSpPr>
          <p:spPr>
            <a:xfrm>
              <a:off x="8838795"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0" name="矩形 1509"/>
            <p:cNvSpPr/>
            <p:nvPr/>
          </p:nvSpPr>
          <p:spPr>
            <a:xfrm>
              <a:off x="8838795"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1" name="矩形 1510"/>
            <p:cNvSpPr/>
            <p:nvPr/>
          </p:nvSpPr>
          <p:spPr>
            <a:xfrm>
              <a:off x="8838795"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2" name="矩形 1511"/>
            <p:cNvSpPr/>
            <p:nvPr/>
          </p:nvSpPr>
          <p:spPr>
            <a:xfrm>
              <a:off x="8838795"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3" name="矩形 1512"/>
            <p:cNvSpPr/>
            <p:nvPr/>
          </p:nvSpPr>
          <p:spPr>
            <a:xfrm>
              <a:off x="8838795"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4" name="矩形 1513"/>
            <p:cNvSpPr/>
            <p:nvPr/>
          </p:nvSpPr>
          <p:spPr>
            <a:xfrm>
              <a:off x="8838795"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5" name="矩形 1514"/>
            <p:cNvSpPr/>
            <p:nvPr/>
          </p:nvSpPr>
          <p:spPr>
            <a:xfrm>
              <a:off x="9198795"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6" name="矩形 1515"/>
            <p:cNvSpPr/>
            <p:nvPr/>
          </p:nvSpPr>
          <p:spPr>
            <a:xfrm>
              <a:off x="9198795"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7" name="矩形 1516"/>
            <p:cNvSpPr/>
            <p:nvPr/>
          </p:nvSpPr>
          <p:spPr>
            <a:xfrm>
              <a:off x="9198795"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8" name="矩形 1517"/>
            <p:cNvSpPr/>
            <p:nvPr/>
          </p:nvSpPr>
          <p:spPr>
            <a:xfrm>
              <a:off x="9198795" y="1544671"/>
              <a:ext cx="360000" cy="360000"/>
            </a:xfrm>
            <a:prstGeom prst="rect">
              <a:avLst/>
            </a:prstGeom>
            <a:solidFill>
              <a:srgbClr val="D2D2D2"/>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9" name="矩形 1518"/>
            <p:cNvSpPr/>
            <p:nvPr/>
          </p:nvSpPr>
          <p:spPr>
            <a:xfrm>
              <a:off x="9198795"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0" name="矩形 1519"/>
            <p:cNvSpPr/>
            <p:nvPr/>
          </p:nvSpPr>
          <p:spPr>
            <a:xfrm>
              <a:off x="9198795"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1" name="矩形 1520"/>
            <p:cNvSpPr/>
            <p:nvPr/>
          </p:nvSpPr>
          <p:spPr>
            <a:xfrm>
              <a:off x="9198795"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2" name="矩形 1521"/>
            <p:cNvSpPr/>
            <p:nvPr/>
          </p:nvSpPr>
          <p:spPr>
            <a:xfrm>
              <a:off x="9198795"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3" name="矩形 1522"/>
            <p:cNvSpPr/>
            <p:nvPr/>
          </p:nvSpPr>
          <p:spPr>
            <a:xfrm>
              <a:off x="9198795"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4" name="矩形 1523"/>
            <p:cNvSpPr/>
            <p:nvPr/>
          </p:nvSpPr>
          <p:spPr>
            <a:xfrm>
              <a:off x="9198795"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5" name="矩形 1524"/>
            <p:cNvSpPr/>
            <p:nvPr/>
          </p:nvSpPr>
          <p:spPr>
            <a:xfrm>
              <a:off x="9198795"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6" name="矩形 1525"/>
            <p:cNvSpPr/>
            <p:nvPr/>
          </p:nvSpPr>
          <p:spPr>
            <a:xfrm>
              <a:off x="9198795" y="4424671"/>
              <a:ext cx="360000" cy="360000"/>
            </a:xfrm>
            <a:prstGeom prst="rect">
              <a:avLst/>
            </a:prstGeom>
            <a:solidFill>
              <a:srgbClr val="CBCBC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7" name="矩形 1526"/>
            <p:cNvSpPr/>
            <p:nvPr/>
          </p:nvSpPr>
          <p:spPr>
            <a:xfrm>
              <a:off x="9198795"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8" name="矩形 1527"/>
            <p:cNvSpPr/>
            <p:nvPr/>
          </p:nvSpPr>
          <p:spPr>
            <a:xfrm>
              <a:off x="9198795"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9" name="矩形 1528"/>
            <p:cNvSpPr/>
            <p:nvPr/>
          </p:nvSpPr>
          <p:spPr>
            <a:xfrm>
              <a:off x="9198795"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0" name="矩形 1529"/>
            <p:cNvSpPr/>
            <p:nvPr/>
          </p:nvSpPr>
          <p:spPr>
            <a:xfrm>
              <a:off x="9558795"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1" name="矩形 1530"/>
            <p:cNvSpPr/>
            <p:nvPr/>
          </p:nvSpPr>
          <p:spPr>
            <a:xfrm>
              <a:off x="9558795"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2" name="矩形 1531"/>
            <p:cNvSpPr/>
            <p:nvPr/>
          </p:nvSpPr>
          <p:spPr>
            <a:xfrm>
              <a:off x="9558795"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3" name="矩形 1532"/>
            <p:cNvSpPr/>
            <p:nvPr/>
          </p:nvSpPr>
          <p:spPr>
            <a:xfrm>
              <a:off x="9558795"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4" name="矩形 1533"/>
            <p:cNvSpPr/>
            <p:nvPr/>
          </p:nvSpPr>
          <p:spPr>
            <a:xfrm>
              <a:off x="9558795"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5" name="矩形 1534"/>
            <p:cNvSpPr/>
            <p:nvPr/>
          </p:nvSpPr>
          <p:spPr>
            <a:xfrm>
              <a:off x="9558795"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6" name="矩形 1535"/>
            <p:cNvSpPr/>
            <p:nvPr/>
          </p:nvSpPr>
          <p:spPr>
            <a:xfrm>
              <a:off x="9558795"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7" name="矩形 1536"/>
            <p:cNvSpPr/>
            <p:nvPr/>
          </p:nvSpPr>
          <p:spPr>
            <a:xfrm>
              <a:off x="9558795"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8" name="矩形 1537"/>
            <p:cNvSpPr/>
            <p:nvPr/>
          </p:nvSpPr>
          <p:spPr>
            <a:xfrm>
              <a:off x="9558795"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9" name="矩形 1538"/>
            <p:cNvSpPr/>
            <p:nvPr/>
          </p:nvSpPr>
          <p:spPr>
            <a:xfrm>
              <a:off x="9558795"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0" name="矩形 1539"/>
            <p:cNvSpPr/>
            <p:nvPr/>
          </p:nvSpPr>
          <p:spPr>
            <a:xfrm>
              <a:off x="9558795"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1" name="矩形 1540"/>
            <p:cNvSpPr/>
            <p:nvPr/>
          </p:nvSpPr>
          <p:spPr>
            <a:xfrm>
              <a:off x="9558795"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2" name="矩形 1541"/>
            <p:cNvSpPr/>
            <p:nvPr/>
          </p:nvSpPr>
          <p:spPr>
            <a:xfrm>
              <a:off x="9558795"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3" name="矩形 1542"/>
            <p:cNvSpPr/>
            <p:nvPr/>
          </p:nvSpPr>
          <p:spPr>
            <a:xfrm>
              <a:off x="9558795"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4" name="矩形 1543"/>
            <p:cNvSpPr/>
            <p:nvPr/>
          </p:nvSpPr>
          <p:spPr>
            <a:xfrm>
              <a:off x="9558795"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5" name="矩形 1544"/>
            <p:cNvSpPr/>
            <p:nvPr/>
          </p:nvSpPr>
          <p:spPr>
            <a:xfrm>
              <a:off x="9918795"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6" name="矩形 1545"/>
            <p:cNvSpPr/>
            <p:nvPr/>
          </p:nvSpPr>
          <p:spPr>
            <a:xfrm>
              <a:off x="9918795"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7" name="矩形 1546"/>
            <p:cNvSpPr/>
            <p:nvPr/>
          </p:nvSpPr>
          <p:spPr>
            <a:xfrm>
              <a:off x="9918795"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8" name="矩形 1547"/>
            <p:cNvSpPr/>
            <p:nvPr/>
          </p:nvSpPr>
          <p:spPr>
            <a:xfrm>
              <a:off x="9918795"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9" name="矩形 1548"/>
            <p:cNvSpPr/>
            <p:nvPr/>
          </p:nvSpPr>
          <p:spPr>
            <a:xfrm>
              <a:off x="9918795"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0" name="矩形 1549"/>
            <p:cNvSpPr/>
            <p:nvPr/>
          </p:nvSpPr>
          <p:spPr>
            <a:xfrm>
              <a:off x="9918795"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1" name="矩形 1550"/>
            <p:cNvSpPr/>
            <p:nvPr/>
          </p:nvSpPr>
          <p:spPr>
            <a:xfrm>
              <a:off x="9918795"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2" name="矩形 1551"/>
            <p:cNvSpPr/>
            <p:nvPr/>
          </p:nvSpPr>
          <p:spPr>
            <a:xfrm>
              <a:off x="9918795"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3" name="矩形 1552"/>
            <p:cNvSpPr/>
            <p:nvPr/>
          </p:nvSpPr>
          <p:spPr>
            <a:xfrm>
              <a:off x="9918795"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4" name="矩形 1553"/>
            <p:cNvSpPr/>
            <p:nvPr/>
          </p:nvSpPr>
          <p:spPr>
            <a:xfrm>
              <a:off x="9918795"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5" name="矩形 1554"/>
            <p:cNvSpPr/>
            <p:nvPr/>
          </p:nvSpPr>
          <p:spPr>
            <a:xfrm>
              <a:off x="9918795"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6" name="矩形 1555"/>
            <p:cNvSpPr/>
            <p:nvPr/>
          </p:nvSpPr>
          <p:spPr>
            <a:xfrm>
              <a:off x="9918795"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7" name="矩形 1556"/>
            <p:cNvSpPr/>
            <p:nvPr/>
          </p:nvSpPr>
          <p:spPr>
            <a:xfrm>
              <a:off x="9918795"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8" name="矩形 1557"/>
            <p:cNvSpPr/>
            <p:nvPr/>
          </p:nvSpPr>
          <p:spPr>
            <a:xfrm>
              <a:off x="9918795"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9" name="矩形 1558"/>
            <p:cNvSpPr/>
            <p:nvPr/>
          </p:nvSpPr>
          <p:spPr>
            <a:xfrm>
              <a:off x="9918795"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0" name="矩形 1559"/>
            <p:cNvSpPr/>
            <p:nvPr/>
          </p:nvSpPr>
          <p:spPr>
            <a:xfrm>
              <a:off x="10278795"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1" name="矩形 1560"/>
            <p:cNvSpPr/>
            <p:nvPr/>
          </p:nvSpPr>
          <p:spPr>
            <a:xfrm>
              <a:off x="10278795"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2" name="矩形 1561"/>
            <p:cNvSpPr/>
            <p:nvPr/>
          </p:nvSpPr>
          <p:spPr>
            <a:xfrm>
              <a:off x="10278795"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3" name="矩形 1562"/>
            <p:cNvSpPr/>
            <p:nvPr/>
          </p:nvSpPr>
          <p:spPr>
            <a:xfrm>
              <a:off x="10278795"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4" name="矩形 1563"/>
            <p:cNvSpPr/>
            <p:nvPr/>
          </p:nvSpPr>
          <p:spPr>
            <a:xfrm>
              <a:off x="10278795"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5" name="矩形 1564"/>
            <p:cNvSpPr/>
            <p:nvPr/>
          </p:nvSpPr>
          <p:spPr>
            <a:xfrm>
              <a:off x="10278795"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6" name="矩形 1565"/>
            <p:cNvSpPr/>
            <p:nvPr/>
          </p:nvSpPr>
          <p:spPr>
            <a:xfrm>
              <a:off x="10278795"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7" name="矩形 1566"/>
            <p:cNvSpPr/>
            <p:nvPr/>
          </p:nvSpPr>
          <p:spPr>
            <a:xfrm>
              <a:off x="10278795"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8" name="矩形 1567"/>
            <p:cNvSpPr/>
            <p:nvPr/>
          </p:nvSpPr>
          <p:spPr>
            <a:xfrm>
              <a:off x="10278795"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9" name="矩形 1568"/>
            <p:cNvSpPr/>
            <p:nvPr/>
          </p:nvSpPr>
          <p:spPr>
            <a:xfrm>
              <a:off x="10278795"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0" name="矩形 1569"/>
            <p:cNvSpPr/>
            <p:nvPr/>
          </p:nvSpPr>
          <p:spPr>
            <a:xfrm>
              <a:off x="10278795"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1" name="矩形 1570"/>
            <p:cNvSpPr/>
            <p:nvPr/>
          </p:nvSpPr>
          <p:spPr>
            <a:xfrm>
              <a:off x="10278795"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2" name="矩形 1571"/>
            <p:cNvSpPr/>
            <p:nvPr/>
          </p:nvSpPr>
          <p:spPr>
            <a:xfrm>
              <a:off x="10278795"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3" name="矩形 1572"/>
            <p:cNvSpPr/>
            <p:nvPr/>
          </p:nvSpPr>
          <p:spPr>
            <a:xfrm>
              <a:off x="10278795"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4" name="矩形 1573"/>
            <p:cNvSpPr/>
            <p:nvPr/>
          </p:nvSpPr>
          <p:spPr>
            <a:xfrm>
              <a:off x="10278795"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5" name="矩形 1574"/>
            <p:cNvSpPr/>
            <p:nvPr/>
          </p:nvSpPr>
          <p:spPr>
            <a:xfrm>
              <a:off x="10638795"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6" name="矩形 1575"/>
            <p:cNvSpPr/>
            <p:nvPr/>
          </p:nvSpPr>
          <p:spPr>
            <a:xfrm>
              <a:off x="10638795"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7" name="矩形 1576"/>
            <p:cNvSpPr/>
            <p:nvPr/>
          </p:nvSpPr>
          <p:spPr>
            <a:xfrm>
              <a:off x="10638795"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8" name="矩形 1577"/>
            <p:cNvSpPr/>
            <p:nvPr/>
          </p:nvSpPr>
          <p:spPr>
            <a:xfrm>
              <a:off x="10638795"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9" name="矩形 1578"/>
            <p:cNvSpPr/>
            <p:nvPr/>
          </p:nvSpPr>
          <p:spPr>
            <a:xfrm>
              <a:off x="10638795"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0" name="矩形 1579"/>
            <p:cNvSpPr/>
            <p:nvPr/>
          </p:nvSpPr>
          <p:spPr>
            <a:xfrm>
              <a:off x="10638795"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1" name="矩形 1580"/>
            <p:cNvSpPr/>
            <p:nvPr/>
          </p:nvSpPr>
          <p:spPr>
            <a:xfrm>
              <a:off x="10638795"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2" name="矩形 1581"/>
            <p:cNvSpPr/>
            <p:nvPr/>
          </p:nvSpPr>
          <p:spPr>
            <a:xfrm>
              <a:off x="10638795"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3" name="矩形 1582"/>
            <p:cNvSpPr/>
            <p:nvPr/>
          </p:nvSpPr>
          <p:spPr>
            <a:xfrm>
              <a:off x="10638795"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4" name="矩形 1583"/>
            <p:cNvSpPr/>
            <p:nvPr/>
          </p:nvSpPr>
          <p:spPr>
            <a:xfrm>
              <a:off x="10638795"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5" name="矩形 1584"/>
            <p:cNvSpPr/>
            <p:nvPr/>
          </p:nvSpPr>
          <p:spPr>
            <a:xfrm>
              <a:off x="10638795"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6" name="矩形 1585"/>
            <p:cNvSpPr/>
            <p:nvPr/>
          </p:nvSpPr>
          <p:spPr>
            <a:xfrm>
              <a:off x="10638795"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7" name="矩形 1586"/>
            <p:cNvSpPr/>
            <p:nvPr/>
          </p:nvSpPr>
          <p:spPr>
            <a:xfrm>
              <a:off x="10638795"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8" name="矩形 1587"/>
            <p:cNvSpPr/>
            <p:nvPr/>
          </p:nvSpPr>
          <p:spPr>
            <a:xfrm>
              <a:off x="10638795"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9" name="矩形 1588"/>
            <p:cNvSpPr/>
            <p:nvPr/>
          </p:nvSpPr>
          <p:spPr>
            <a:xfrm>
              <a:off x="10638795"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0" name="矩形 1589"/>
            <p:cNvSpPr/>
            <p:nvPr/>
          </p:nvSpPr>
          <p:spPr>
            <a:xfrm>
              <a:off x="10998795"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1" name="矩形 1590"/>
            <p:cNvSpPr/>
            <p:nvPr/>
          </p:nvSpPr>
          <p:spPr>
            <a:xfrm>
              <a:off x="10998795"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2" name="矩形 1591"/>
            <p:cNvSpPr/>
            <p:nvPr/>
          </p:nvSpPr>
          <p:spPr>
            <a:xfrm>
              <a:off x="10998795"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3" name="矩形 1592"/>
            <p:cNvSpPr/>
            <p:nvPr/>
          </p:nvSpPr>
          <p:spPr>
            <a:xfrm>
              <a:off x="10998795"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4" name="矩形 1593"/>
            <p:cNvSpPr/>
            <p:nvPr/>
          </p:nvSpPr>
          <p:spPr>
            <a:xfrm>
              <a:off x="10998795"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5" name="矩形 1594"/>
            <p:cNvSpPr/>
            <p:nvPr/>
          </p:nvSpPr>
          <p:spPr>
            <a:xfrm>
              <a:off x="10998795"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6" name="矩形 1595"/>
            <p:cNvSpPr/>
            <p:nvPr/>
          </p:nvSpPr>
          <p:spPr>
            <a:xfrm>
              <a:off x="10998795"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7" name="矩形 1596"/>
            <p:cNvSpPr/>
            <p:nvPr/>
          </p:nvSpPr>
          <p:spPr>
            <a:xfrm>
              <a:off x="10998795"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8" name="矩形 1597"/>
            <p:cNvSpPr/>
            <p:nvPr/>
          </p:nvSpPr>
          <p:spPr>
            <a:xfrm>
              <a:off x="10998795"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9" name="矩形 1598"/>
            <p:cNvSpPr/>
            <p:nvPr/>
          </p:nvSpPr>
          <p:spPr>
            <a:xfrm>
              <a:off x="10998795"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0" name="矩形 1599"/>
            <p:cNvSpPr/>
            <p:nvPr/>
          </p:nvSpPr>
          <p:spPr>
            <a:xfrm>
              <a:off x="10998795"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1" name="矩形 1600"/>
            <p:cNvSpPr/>
            <p:nvPr/>
          </p:nvSpPr>
          <p:spPr>
            <a:xfrm>
              <a:off x="10998795"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2" name="矩形 1601"/>
            <p:cNvSpPr/>
            <p:nvPr/>
          </p:nvSpPr>
          <p:spPr>
            <a:xfrm>
              <a:off x="10998795"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3" name="矩形 1602"/>
            <p:cNvSpPr/>
            <p:nvPr/>
          </p:nvSpPr>
          <p:spPr>
            <a:xfrm>
              <a:off x="10998795"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4" name="矩形 1603"/>
            <p:cNvSpPr/>
            <p:nvPr/>
          </p:nvSpPr>
          <p:spPr>
            <a:xfrm>
              <a:off x="10998795"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5" name="矩形 1604"/>
            <p:cNvSpPr/>
            <p:nvPr/>
          </p:nvSpPr>
          <p:spPr>
            <a:xfrm>
              <a:off x="11358795"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6" name="矩形 1605"/>
            <p:cNvSpPr/>
            <p:nvPr/>
          </p:nvSpPr>
          <p:spPr>
            <a:xfrm>
              <a:off x="11358795"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7" name="矩形 1606"/>
            <p:cNvSpPr/>
            <p:nvPr/>
          </p:nvSpPr>
          <p:spPr>
            <a:xfrm>
              <a:off x="11358795"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8" name="矩形 1607"/>
            <p:cNvSpPr/>
            <p:nvPr/>
          </p:nvSpPr>
          <p:spPr>
            <a:xfrm>
              <a:off x="11358795"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9" name="矩形 1608"/>
            <p:cNvSpPr/>
            <p:nvPr/>
          </p:nvSpPr>
          <p:spPr>
            <a:xfrm>
              <a:off x="11358795"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0" name="矩形 1609"/>
            <p:cNvSpPr/>
            <p:nvPr/>
          </p:nvSpPr>
          <p:spPr>
            <a:xfrm>
              <a:off x="11358795"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1" name="矩形 1610"/>
            <p:cNvSpPr/>
            <p:nvPr/>
          </p:nvSpPr>
          <p:spPr>
            <a:xfrm>
              <a:off x="11358795"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2" name="矩形 1611"/>
            <p:cNvSpPr/>
            <p:nvPr/>
          </p:nvSpPr>
          <p:spPr>
            <a:xfrm>
              <a:off x="11358795"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3" name="矩形 1612"/>
            <p:cNvSpPr/>
            <p:nvPr/>
          </p:nvSpPr>
          <p:spPr>
            <a:xfrm>
              <a:off x="11358795"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4" name="矩形 1613"/>
            <p:cNvSpPr/>
            <p:nvPr/>
          </p:nvSpPr>
          <p:spPr>
            <a:xfrm>
              <a:off x="11358795"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5" name="矩形 1614"/>
            <p:cNvSpPr/>
            <p:nvPr/>
          </p:nvSpPr>
          <p:spPr>
            <a:xfrm>
              <a:off x="11358795"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6" name="矩形 1615"/>
            <p:cNvSpPr/>
            <p:nvPr/>
          </p:nvSpPr>
          <p:spPr>
            <a:xfrm>
              <a:off x="11358795"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7" name="矩形 1616"/>
            <p:cNvSpPr/>
            <p:nvPr/>
          </p:nvSpPr>
          <p:spPr>
            <a:xfrm>
              <a:off x="11358795"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8" name="矩形 1617"/>
            <p:cNvSpPr/>
            <p:nvPr/>
          </p:nvSpPr>
          <p:spPr>
            <a:xfrm>
              <a:off x="11358795"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9" name="矩形 1618"/>
            <p:cNvSpPr/>
            <p:nvPr/>
          </p:nvSpPr>
          <p:spPr>
            <a:xfrm>
              <a:off x="11358795"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48" name="向右箭號 1847"/>
          <p:cNvSpPr/>
          <p:nvPr/>
        </p:nvSpPr>
        <p:spPr>
          <a:xfrm>
            <a:off x="2859914" y="5402865"/>
            <a:ext cx="692191" cy="444500"/>
          </a:xfrm>
          <a:prstGeom prst="rightArrow">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grpSp>
        <p:nvGrpSpPr>
          <p:cNvPr id="1849" name="群組 1848"/>
          <p:cNvGrpSpPr/>
          <p:nvPr/>
        </p:nvGrpSpPr>
        <p:grpSpPr>
          <a:xfrm>
            <a:off x="6120400" y="3264583"/>
            <a:ext cx="2700000" cy="2700000"/>
            <a:chOff x="935660" y="464671"/>
            <a:chExt cx="5400000" cy="5400000"/>
          </a:xfrm>
        </p:grpSpPr>
        <p:sp>
          <p:nvSpPr>
            <p:cNvPr id="1850" name="矩形 1849"/>
            <p:cNvSpPr/>
            <p:nvPr/>
          </p:nvSpPr>
          <p:spPr>
            <a:xfrm>
              <a:off x="9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1" name="矩形 1850"/>
            <p:cNvSpPr/>
            <p:nvPr/>
          </p:nvSpPr>
          <p:spPr>
            <a:xfrm>
              <a:off x="9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2" name="矩形 1851"/>
            <p:cNvSpPr/>
            <p:nvPr/>
          </p:nvSpPr>
          <p:spPr>
            <a:xfrm>
              <a:off x="9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3" name="矩形 1852"/>
            <p:cNvSpPr/>
            <p:nvPr/>
          </p:nvSpPr>
          <p:spPr>
            <a:xfrm>
              <a:off x="9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4" name="矩形 1853"/>
            <p:cNvSpPr/>
            <p:nvPr/>
          </p:nvSpPr>
          <p:spPr>
            <a:xfrm>
              <a:off x="93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5" name="矩形 1854"/>
            <p:cNvSpPr/>
            <p:nvPr/>
          </p:nvSpPr>
          <p:spPr>
            <a:xfrm>
              <a:off x="93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6" name="矩形 1855"/>
            <p:cNvSpPr/>
            <p:nvPr/>
          </p:nvSpPr>
          <p:spPr>
            <a:xfrm>
              <a:off x="93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7" name="矩形 1856"/>
            <p:cNvSpPr/>
            <p:nvPr/>
          </p:nvSpPr>
          <p:spPr>
            <a:xfrm>
              <a:off x="93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8" name="矩形 1857"/>
            <p:cNvSpPr/>
            <p:nvPr/>
          </p:nvSpPr>
          <p:spPr>
            <a:xfrm>
              <a:off x="93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9" name="矩形 1858"/>
            <p:cNvSpPr/>
            <p:nvPr/>
          </p:nvSpPr>
          <p:spPr>
            <a:xfrm>
              <a:off x="93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0" name="矩形 1859"/>
            <p:cNvSpPr/>
            <p:nvPr/>
          </p:nvSpPr>
          <p:spPr>
            <a:xfrm>
              <a:off x="93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1" name="矩形 1860"/>
            <p:cNvSpPr/>
            <p:nvPr/>
          </p:nvSpPr>
          <p:spPr>
            <a:xfrm>
              <a:off x="93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2" name="矩形 1861"/>
            <p:cNvSpPr/>
            <p:nvPr/>
          </p:nvSpPr>
          <p:spPr>
            <a:xfrm>
              <a:off x="9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3" name="矩形 1862"/>
            <p:cNvSpPr/>
            <p:nvPr/>
          </p:nvSpPr>
          <p:spPr>
            <a:xfrm>
              <a:off x="9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4" name="矩形 1863"/>
            <p:cNvSpPr/>
            <p:nvPr/>
          </p:nvSpPr>
          <p:spPr>
            <a:xfrm>
              <a:off x="9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5" name="矩形 1864"/>
            <p:cNvSpPr/>
            <p:nvPr/>
          </p:nvSpPr>
          <p:spPr>
            <a:xfrm>
              <a:off x="12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6" name="矩形 1865"/>
            <p:cNvSpPr/>
            <p:nvPr/>
          </p:nvSpPr>
          <p:spPr>
            <a:xfrm>
              <a:off x="12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7" name="矩形 1866"/>
            <p:cNvSpPr/>
            <p:nvPr/>
          </p:nvSpPr>
          <p:spPr>
            <a:xfrm>
              <a:off x="12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8" name="矩形 1867"/>
            <p:cNvSpPr/>
            <p:nvPr/>
          </p:nvSpPr>
          <p:spPr>
            <a:xfrm>
              <a:off x="129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9" name="矩形 1868"/>
            <p:cNvSpPr/>
            <p:nvPr/>
          </p:nvSpPr>
          <p:spPr>
            <a:xfrm>
              <a:off x="129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0" name="矩形 1869"/>
            <p:cNvSpPr/>
            <p:nvPr/>
          </p:nvSpPr>
          <p:spPr>
            <a:xfrm>
              <a:off x="129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1" name="矩形 1870"/>
            <p:cNvSpPr/>
            <p:nvPr/>
          </p:nvSpPr>
          <p:spPr>
            <a:xfrm>
              <a:off x="129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2" name="矩形 1871"/>
            <p:cNvSpPr/>
            <p:nvPr/>
          </p:nvSpPr>
          <p:spPr>
            <a:xfrm>
              <a:off x="129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3" name="矩形 1872"/>
            <p:cNvSpPr/>
            <p:nvPr/>
          </p:nvSpPr>
          <p:spPr>
            <a:xfrm>
              <a:off x="129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4" name="矩形 1873"/>
            <p:cNvSpPr/>
            <p:nvPr/>
          </p:nvSpPr>
          <p:spPr>
            <a:xfrm>
              <a:off x="129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5" name="矩形 1874"/>
            <p:cNvSpPr/>
            <p:nvPr/>
          </p:nvSpPr>
          <p:spPr>
            <a:xfrm>
              <a:off x="129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6" name="矩形 1875"/>
            <p:cNvSpPr/>
            <p:nvPr/>
          </p:nvSpPr>
          <p:spPr>
            <a:xfrm>
              <a:off x="129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7" name="矩形 1876"/>
            <p:cNvSpPr/>
            <p:nvPr/>
          </p:nvSpPr>
          <p:spPr>
            <a:xfrm>
              <a:off x="12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8" name="矩形 1877"/>
            <p:cNvSpPr/>
            <p:nvPr/>
          </p:nvSpPr>
          <p:spPr>
            <a:xfrm>
              <a:off x="12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9" name="矩形 1878"/>
            <p:cNvSpPr/>
            <p:nvPr/>
          </p:nvSpPr>
          <p:spPr>
            <a:xfrm>
              <a:off x="12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0" name="矩形 1879"/>
            <p:cNvSpPr/>
            <p:nvPr/>
          </p:nvSpPr>
          <p:spPr>
            <a:xfrm>
              <a:off x="16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1" name="矩形 1880"/>
            <p:cNvSpPr/>
            <p:nvPr/>
          </p:nvSpPr>
          <p:spPr>
            <a:xfrm>
              <a:off x="16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2" name="矩形 1881"/>
            <p:cNvSpPr/>
            <p:nvPr/>
          </p:nvSpPr>
          <p:spPr>
            <a:xfrm>
              <a:off x="16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3" name="矩形 1882"/>
            <p:cNvSpPr/>
            <p:nvPr/>
          </p:nvSpPr>
          <p:spPr>
            <a:xfrm>
              <a:off x="165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4" name="矩形 1883"/>
            <p:cNvSpPr/>
            <p:nvPr/>
          </p:nvSpPr>
          <p:spPr>
            <a:xfrm>
              <a:off x="165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5" name="矩形 1884"/>
            <p:cNvSpPr/>
            <p:nvPr/>
          </p:nvSpPr>
          <p:spPr>
            <a:xfrm>
              <a:off x="165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6" name="矩形 1885"/>
            <p:cNvSpPr/>
            <p:nvPr/>
          </p:nvSpPr>
          <p:spPr>
            <a:xfrm>
              <a:off x="165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7" name="矩形 1886"/>
            <p:cNvSpPr/>
            <p:nvPr/>
          </p:nvSpPr>
          <p:spPr>
            <a:xfrm>
              <a:off x="165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8" name="矩形 1887"/>
            <p:cNvSpPr/>
            <p:nvPr/>
          </p:nvSpPr>
          <p:spPr>
            <a:xfrm>
              <a:off x="1655660" y="33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9" name="矩形 1888"/>
            <p:cNvSpPr/>
            <p:nvPr/>
          </p:nvSpPr>
          <p:spPr>
            <a:xfrm>
              <a:off x="1655660" y="37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0" name="矩形 1889"/>
            <p:cNvSpPr/>
            <p:nvPr/>
          </p:nvSpPr>
          <p:spPr>
            <a:xfrm>
              <a:off x="165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1" name="矩形 1890"/>
            <p:cNvSpPr/>
            <p:nvPr/>
          </p:nvSpPr>
          <p:spPr>
            <a:xfrm>
              <a:off x="165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2" name="矩形 1891"/>
            <p:cNvSpPr/>
            <p:nvPr/>
          </p:nvSpPr>
          <p:spPr>
            <a:xfrm>
              <a:off x="165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3" name="矩形 1892"/>
            <p:cNvSpPr/>
            <p:nvPr/>
          </p:nvSpPr>
          <p:spPr>
            <a:xfrm>
              <a:off x="16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4" name="矩形 1893"/>
            <p:cNvSpPr/>
            <p:nvPr/>
          </p:nvSpPr>
          <p:spPr>
            <a:xfrm>
              <a:off x="16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5" name="矩形 1894"/>
            <p:cNvSpPr/>
            <p:nvPr/>
          </p:nvSpPr>
          <p:spPr>
            <a:xfrm>
              <a:off x="20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6" name="矩形 1895"/>
            <p:cNvSpPr/>
            <p:nvPr/>
          </p:nvSpPr>
          <p:spPr>
            <a:xfrm>
              <a:off x="20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7" name="矩形 1896"/>
            <p:cNvSpPr/>
            <p:nvPr/>
          </p:nvSpPr>
          <p:spPr>
            <a:xfrm>
              <a:off x="20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8" name="矩形 1897"/>
            <p:cNvSpPr/>
            <p:nvPr/>
          </p:nvSpPr>
          <p:spPr>
            <a:xfrm>
              <a:off x="201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9" name="矩形 1898"/>
            <p:cNvSpPr/>
            <p:nvPr/>
          </p:nvSpPr>
          <p:spPr>
            <a:xfrm>
              <a:off x="2015660" y="19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0" name="矩形 1899"/>
            <p:cNvSpPr/>
            <p:nvPr/>
          </p:nvSpPr>
          <p:spPr>
            <a:xfrm>
              <a:off x="2015660" y="22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1" name="矩形 1900"/>
            <p:cNvSpPr/>
            <p:nvPr/>
          </p:nvSpPr>
          <p:spPr>
            <a:xfrm>
              <a:off x="2015660" y="26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2" name="矩形 1901"/>
            <p:cNvSpPr/>
            <p:nvPr/>
          </p:nvSpPr>
          <p:spPr>
            <a:xfrm>
              <a:off x="2015660" y="29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3" name="矩形 1902"/>
            <p:cNvSpPr/>
            <p:nvPr/>
          </p:nvSpPr>
          <p:spPr>
            <a:xfrm>
              <a:off x="20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4" name="矩形 1903"/>
            <p:cNvSpPr/>
            <p:nvPr/>
          </p:nvSpPr>
          <p:spPr>
            <a:xfrm>
              <a:off x="20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5" name="矩形 1904"/>
            <p:cNvSpPr/>
            <p:nvPr/>
          </p:nvSpPr>
          <p:spPr>
            <a:xfrm>
              <a:off x="2015660" y="40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6" name="矩形 1905"/>
            <p:cNvSpPr/>
            <p:nvPr/>
          </p:nvSpPr>
          <p:spPr>
            <a:xfrm>
              <a:off x="201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7" name="矩形 1906"/>
            <p:cNvSpPr/>
            <p:nvPr/>
          </p:nvSpPr>
          <p:spPr>
            <a:xfrm>
              <a:off x="20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8" name="矩形 1907"/>
            <p:cNvSpPr/>
            <p:nvPr/>
          </p:nvSpPr>
          <p:spPr>
            <a:xfrm>
              <a:off x="20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9" name="矩形 1908"/>
            <p:cNvSpPr/>
            <p:nvPr/>
          </p:nvSpPr>
          <p:spPr>
            <a:xfrm>
              <a:off x="20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0" name="矩形 1909"/>
            <p:cNvSpPr/>
            <p:nvPr/>
          </p:nvSpPr>
          <p:spPr>
            <a:xfrm>
              <a:off x="237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1" name="矩形 1910"/>
            <p:cNvSpPr/>
            <p:nvPr/>
          </p:nvSpPr>
          <p:spPr>
            <a:xfrm>
              <a:off x="237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2" name="矩形 1911"/>
            <p:cNvSpPr/>
            <p:nvPr/>
          </p:nvSpPr>
          <p:spPr>
            <a:xfrm>
              <a:off x="237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3" name="矩形 1912"/>
            <p:cNvSpPr/>
            <p:nvPr/>
          </p:nvSpPr>
          <p:spPr>
            <a:xfrm>
              <a:off x="237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4" name="矩形 1913"/>
            <p:cNvSpPr/>
            <p:nvPr/>
          </p:nvSpPr>
          <p:spPr>
            <a:xfrm>
              <a:off x="237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5" name="矩形 1914"/>
            <p:cNvSpPr/>
            <p:nvPr/>
          </p:nvSpPr>
          <p:spPr>
            <a:xfrm>
              <a:off x="23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6" name="矩形 1915"/>
            <p:cNvSpPr/>
            <p:nvPr/>
          </p:nvSpPr>
          <p:spPr>
            <a:xfrm>
              <a:off x="23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7" name="矩形 1916"/>
            <p:cNvSpPr/>
            <p:nvPr/>
          </p:nvSpPr>
          <p:spPr>
            <a:xfrm>
              <a:off x="23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8" name="矩形 1917"/>
            <p:cNvSpPr/>
            <p:nvPr/>
          </p:nvSpPr>
          <p:spPr>
            <a:xfrm>
              <a:off x="23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9" name="矩形 1918"/>
            <p:cNvSpPr/>
            <p:nvPr/>
          </p:nvSpPr>
          <p:spPr>
            <a:xfrm>
              <a:off x="23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0" name="矩形 1919"/>
            <p:cNvSpPr/>
            <p:nvPr/>
          </p:nvSpPr>
          <p:spPr>
            <a:xfrm>
              <a:off x="237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1" name="矩形 1920"/>
            <p:cNvSpPr/>
            <p:nvPr/>
          </p:nvSpPr>
          <p:spPr>
            <a:xfrm>
              <a:off x="2375660" y="44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2" name="矩形 1921"/>
            <p:cNvSpPr/>
            <p:nvPr/>
          </p:nvSpPr>
          <p:spPr>
            <a:xfrm>
              <a:off x="237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3" name="矩形 1922"/>
            <p:cNvSpPr/>
            <p:nvPr/>
          </p:nvSpPr>
          <p:spPr>
            <a:xfrm>
              <a:off x="237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4" name="矩形 1923"/>
            <p:cNvSpPr/>
            <p:nvPr/>
          </p:nvSpPr>
          <p:spPr>
            <a:xfrm>
              <a:off x="237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5" name="矩形 1924"/>
            <p:cNvSpPr/>
            <p:nvPr/>
          </p:nvSpPr>
          <p:spPr>
            <a:xfrm>
              <a:off x="273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6" name="矩形 1925"/>
            <p:cNvSpPr/>
            <p:nvPr/>
          </p:nvSpPr>
          <p:spPr>
            <a:xfrm>
              <a:off x="273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7" name="矩形 1926"/>
            <p:cNvSpPr/>
            <p:nvPr/>
          </p:nvSpPr>
          <p:spPr>
            <a:xfrm>
              <a:off x="273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8" name="矩形 1927"/>
            <p:cNvSpPr/>
            <p:nvPr/>
          </p:nvSpPr>
          <p:spPr>
            <a:xfrm>
              <a:off x="2735660" y="15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9" name="矩形 1928"/>
            <p:cNvSpPr/>
            <p:nvPr/>
          </p:nvSpPr>
          <p:spPr>
            <a:xfrm>
              <a:off x="273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0" name="矩形 1929"/>
            <p:cNvSpPr/>
            <p:nvPr/>
          </p:nvSpPr>
          <p:spPr>
            <a:xfrm>
              <a:off x="273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1" name="矩形 1930"/>
            <p:cNvSpPr/>
            <p:nvPr/>
          </p:nvSpPr>
          <p:spPr>
            <a:xfrm>
              <a:off x="273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2" name="矩形 1931"/>
            <p:cNvSpPr/>
            <p:nvPr/>
          </p:nvSpPr>
          <p:spPr>
            <a:xfrm>
              <a:off x="273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3" name="矩形 1932"/>
            <p:cNvSpPr/>
            <p:nvPr/>
          </p:nvSpPr>
          <p:spPr>
            <a:xfrm>
              <a:off x="273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4" name="矩形 1933"/>
            <p:cNvSpPr/>
            <p:nvPr/>
          </p:nvSpPr>
          <p:spPr>
            <a:xfrm>
              <a:off x="273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5" name="矩形 1934"/>
            <p:cNvSpPr/>
            <p:nvPr/>
          </p:nvSpPr>
          <p:spPr>
            <a:xfrm>
              <a:off x="273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6" name="矩形 1935"/>
            <p:cNvSpPr/>
            <p:nvPr/>
          </p:nvSpPr>
          <p:spPr>
            <a:xfrm>
              <a:off x="273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7" name="矩形 1936"/>
            <p:cNvSpPr/>
            <p:nvPr/>
          </p:nvSpPr>
          <p:spPr>
            <a:xfrm>
              <a:off x="273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8" name="矩形 1937"/>
            <p:cNvSpPr/>
            <p:nvPr/>
          </p:nvSpPr>
          <p:spPr>
            <a:xfrm>
              <a:off x="273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9" name="矩形 1938"/>
            <p:cNvSpPr/>
            <p:nvPr/>
          </p:nvSpPr>
          <p:spPr>
            <a:xfrm>
              <a:off x="273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0" name="矩形 1939"/>
            <p:cNvSpPr/>
            <p:nvPr/>
          </p:nvSpPr>
          <p:spPr>
            <a:xfrm>
              <a:off x="309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1" name="矩形 1940"/>
            <p:cNvSpPr/>
            <p:nvPr/>
          </p:nvSpPr>
          <p:spPr>
            <a:xfrm>
              <a:off x="309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2" name="矩形 1941"/>
            <p:cNvSpPr/>
            <p:nvPr/>
          </p:nvSpPr>
          <p:spPr>
            <a:xfrm>
              <a:off x="309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3" name="矩形 1942"/>
            <p:cNvSpPr/>
            <p:nvPr/>
          </p:nvSpPr>
          <p:spPr>
            <a:xfrm>
              <a:off x="309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4" name="矩形 1943"/>
            <p:cNvSpPr/>
            <p:nvPr/>
          </p:nvSpPr>
          <p:spPr>
            <a:xfrm>
              <a:off x="309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5" name="矩形 1944"/>
            <p:cNvSpPr/>
            <p:nvPr/>
          </p:nvSpPr>
          <p:spPr>
            <a:xfrm>
              <a:off x="309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6" name="矩形 1945"/>
            <p:cNvSpPr/>
            <p:nvPr/>
          </p:nvSpPr>
          <p:spPr>
            <a:xfrm>
              <a:off x="309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7" name="矩形 1946"/>
            <p:cNvSpPr/>
            <p:nvPr/>
          </p:nvSpPr>
          <p:spPr>
            <a:xfrm>
              <a:off x="309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8" name="矩形 1947"/>
            <p:cNvSpPr/>
            <p:nvPr/>
          </p:nvSpPr>
          <p:spPr>
            <a:xfrm>
              <a:off x="309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9" name="矩形 1948"/>
            <p:cNvSpPr/>
            <p:nvPr/>
          </p:nvSpPr>
          <p:spPr>
            <a:xfrm>
              <a:off x="309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0" name="矩形 1949"/>
            <p:cNvSpPr/>
            <p:nvPr/>
          </p:nvSpPr>
          <p:spPr>
            <a:xfrm>
              <a:off x="309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1" name="矩形 1950"/>
            <p:cNvSpPr/>
            <p:nvPr/>
          </p:nvSpPr>
          <p:spPr>
            <a:xfrm>
              <a:off x="309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2" name="矩形 1951"/>
            <p:cNvSpPr/>
            <p:nvPr/>
          </p:nvSpPr>
          <p:spPr>
            <a:xfrm>
              <a:off x="309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3" name="矩形 1952"/>
            <p:cNvSpPr/>
            <p:nvPr/>
          </p:nvSpPr>
          <p:spPr>
            <a:xfrm>
              <a:off x="309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4" name="矩形 1953"/>
            <p:cNvSpPr/>
            <p:nvPr/>
          </p:nvSpPr>
          <p:spPr>
            <a:xfrm>
              <a:off x="309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5" name="矩形 1954"/>
            <p:cNvSpPr/>
            <p:nvPr/>
          </p:nvSpPr>
          <p:spPr>
            <a:xfrm>
              <a:off x="345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6" name="矩形 1955"/>
            <p:cNvSpPr/>
            <p:nvPr/>
          </p:nvSpPr>
          <p:spPr>
            <a:xfrm>
              <a:off x="345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7" name="矩形 1956"/>
            <p:cNvSpPr/>
            <p:nvPr/>
          </p:nvSpPr>
          <p:spPr>
            <a:xfrm>
              <a:off x="345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8" name="矩形 1957"/>
            <p:cNvSpPr/>
            <p:nvPr/>
          </p:nvSpPr>
          <p:spPr>
            <a:xfrm>
              <a:off x="345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9" name="矩形 1958"/>
            <p:cNvSpPr/>
            <p:nvPr/>
          </p:nvSpPr>
          <p:spPr>
            <a:xfrm>
              <a:off x="345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0" name="矩形 1959"/>
            <p:cNvSpPr/>
            <p:nvPr/>
          </p:nvSpPr>
          <p:spPr>
            <a:xfrm>
              <a:off x="345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1" name="矩形 1960"/>
            <p:cNvSpPr/>
            <p:nvPr/>
          </p:nvSpPr>
          <p:spPr>
            <a:xfrm>
              <a:off x="345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2" name="矩形 1961"/>
            <p:cNvSpPr/>
            <p:nvPr/>
          </p:nvSpPr>
          <p:spPr>
            <a:xfrm>
              <a:off x="345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3" name="矩形 1962"/>
            <p:cNvSpPr/>
            <p:nvPr/>
          </p:nvSpPr>
          <p:spPr>
            <a:xfrm>
              <a:off x="345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4" name="矩形 1963"/>
            <p:cNvSpPr/>
            <p:nvPr/>
          </p:nvSpPr>
          <p:spPr>
            <a:xfrm>
              <a:off x="345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5" name="矩形 1964"/>
            <p:cNvSpPr/>
            <p:nvPr/>
          </p:nvSpPr>
          <p:spPr>
            <a:xfrm>
              <a:off x="345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6" name="矩形 1965"/>
            <p:cNvSpPr/>
            <p:nvPr/>
          </p:nvSpPr>
          <p:spPr>
            <a:xfrm>
              <a:off x="345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7" name="矩形 1966"/>
            <p:cNvSpPr/>
            <p:nvPr/>
          </p:nvSpPr>
          <p:spPr>
            <a:xfrm>
              <a:off x="3455660" y="47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8" name="矩形 1967"/>
            <p:cNvSpPr/>
            <p:nvPr/>
          </p:nvSpPr>
          <p:spPr>
            <a:xfrm>
              <a:off x="345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9" name="矩形 1968"/>
            <p:cNvSpPr/>
            <p:nvPr/>
          </p:nvSpPr>
          <p:spPr>
            <a:xfrm>
              <a:off x="345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0" name="矩形 1969"/>
            <p:cNvSpPr/>
            <p:nvPr/>
          </p:nvSpPr>
          <p:spPr>
            <a:xfrm>
              <a:off x="3815660" y="46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1" name="矩形 1970"/>
            <p:cNvSpPr/>
            <p:nvPr/>
          </p:nvSpPr>
          <p:spPr>
            <a:xfrm>
              <a:off x="3815660" y="82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2" name="矩形 1971"/>
            <p:cNvSpPr/>
            <p:nvPr/>
          </p:nvSpPr>
          <p:spPr>
            <a:xfrm>
              <a:off x="3815660" y="11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3" name="矩形 1972"/>
            <p:cNvSpPr/>
            <p:nvPr/>
          </p:nvSpPr>
          <p:spPr>
            <a:xfrm>
              <a:off x="3815660" y="15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4" name="矩形 1973"/>
            <p:cNvSpPr/>
            <p:nvPr/>
          </p:nvSpPr>
          <p:spPr>
            <a:xfrm>
              <a:off x="3815660" y="19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5" name="矩形 1974"/>
            <p:cNvSpPr/>
            <p:nvPr/>
          </p:nvSpPr>
          <p:spPr>
            <a:xfrm>
              <a:off x="381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6" name="矩形 1975"/>
            <p:cNvSpPr/>
            <p:nvPr/>
          </p:nvSpPr>
          <p:spPr>
            <a:xfrm>
              <a:off x="381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7" name="矩形 1976"/>
            <p:cNvSpPr/>
            <p:nvPr/>
          </p:nvSpPr>
          <p:spPr>
            <a:xfrm>
              <a:off x="381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8" name="矩形 1977"/>
            <p:cNvSpPr/>
            <p:nvPr/>
          </p:nvSpPr>
          <p:spPr>
            <a:xfrm>
              <a:off x="381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9" name="矩形 1978"/>
            <p:cNvSpPr/>
            <p:nvPr/>
          </p:nvSpPr>
          <p:spPr>
            <a:xfrm>
              <a:off x="381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0" name="矩形 1979"/>
            <p:cNvSpPr/>
            <p:nvPr/>
          </p:nvSpPr>
          <p:spPr>
            <a:xfrm>
              <a:off x="3815660" y="40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1" name="矩形 1980"/>
            <p:cNvSpPr/>
            <p:nvPr/>
          </p:nvSpPr>
          <p:spPr>
            <a:xfrm>
              <a:off x="3815660" y="44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2" name="矩形 1981"/>
            <p:cNvSpPr/>
            <p:nvPr/>
          </p:nvSpPr>
          <p:spPr>
            <a:xfrm>
              <a:off x="3815660" y="478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3" name="矩形 1982"/>
            <p:cNvSpPr/>
            <p:nvPr/>
          </p:nvSpPr>
          <p:spPr>
            <a:xfrm>
              <a:off x="3815660" y="514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4" name="矩形 1983"/>
            <p:cNvSpPr/>
            <p:nvPr/>
          </p:nvSpPr>
          <p:spPr>
            <a:xfrm>
              <a:off x="3815660" y="5504671"/>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5" name="矩形 1984"/>
            <p:cNvSpPr/>
            <p:nvPr/>
          </p:nvSpPr>
          <p:spPr>
            <a:xfrm>
              <a:off x="41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6" name="矩形 1985"/>
            <p:cNvSpPr/>
            <p:nvPr/>
          </p:nvSpPr>
          <p:spPr>
            <a:xfrm>
              <a:off x="41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7" name="矩形 1986"/>
            <p:cNvSpPr/>
            <p:nvPr/>
          </p:nvSpPr>
          <p:spPr>
            <a:xfrm>
              <a:off x="41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8" name="矩形 1987"/>
            <p:cNvSpPr/>
            <p:nvPr/>
          </p:nvSpPr>
          <p:spPr>
            <a:xfrm>
              <a:off x="41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9" name="矩形 1988"/>
            <p:cNvSpPr/>
            <p:nvPr/>
          </p:nvSpPr>
          <p:spPr>
            <a:xfrm>
              <a:off x="41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0" name="矩形 1989"/>
            <p:cNvSpPr/>
            <p:nvPr/>
          </p:nvSpPr>
          <p:spPr>
            <a:xfrm>
              <a:off x="4175660" y="226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1" name="矩形 1990"/>
            <p:cNvSpPr/>
            <p:nvPr/>
          </p:nvSpPr>
          <p:spPr>
            <a:xfrm>
              <a:off x="4175660" y="262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2" name="矩形 1991"/>
            <p:cNvSpPr/>
            <p:nvPr/>
          </p:nvSpPr>
          <p:spPr>
            <a:xfrm>
              <a:off x="4175660" y="298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3" name="矩形 1992"/>
            <p:cNvSpPr/>
            <p:nvPr/>
          </p:nvSpPr>
          <p:spPr>
            <a:xfrm>
              <a:off x="4175660" y="334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4" name="矩形 1993"/>
            <p:cNvSpPr/>
            <p:nvPr/>
          </p:nvSpPr>
          <p:spPr>
            <a:xfrm>
              <a:off x="4175660" y="3704671"/>
              <a:ext cx="360000" cy="360000"/>
            </a:xfrm>
            <a:prstGeom prst="rect">
              <a:avLst/>
            </a:prstGeom>
            <a:solidFill>
              <a:schemeClr val="accent4">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5" name="矩形 1994"/>
            <p:cNvSpPr/>
            <p:nvPr/>
          </p:nvSpPr>
          <p:spPr>
            <a:xfrm>
              <a:off x="41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6" name="矩形 1995"/>
            <p:cNvSpPr/>
            <p:nvPr/>
          </p:nvSpPr>
          <p:spPr>
            <a:xfrm>
              <a:off x="41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7" name="矩形 1996"/>
            <p:cNvSpPr/>
            <p:nvPr/>
          </p:nvSpPr>
          <p:spPr>
            <a:xfrm>
              <a:off x="41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8" name="矩形 1997"/>
            <p:cNvSpPr/>
            <p:nvPr/>
          </p:nvSpPr>
          <p:spPr>
            <a:xfrm>
              <a:off x="41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9" name="矩形 1998"/>
            <p:cNvSpPr/>
            <p:nvPr/>
          </p:nvSpPr>
          <p:spPr>
            <a:xfrm>
              <a:off x="41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0" name="矩形 1999"/>
            <p:cNvSpPr/>
            <p:nvPr/>
          </p:nvSpPr>
          <p:spPr>
            <a:xfrm>
              <a:off x="453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1" name="矩形 2000"/>
            <p:cNvSpPr/>
            <p:nvPr/>
          </p:nvSpPr>
          <p:spPr>
            <a:xfrm>
              <a:off x="453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2" name="矩形 2001"/>
            <p:cNvSpPr/>
            <p:nvPr/>
          </p:nvSpPr>
          <p:spPr>
            <a:xfrm>
              <a:off x="453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3" name="矩形 2002"/>
            <p:cNvSpPr/>
            <p:nvPr/>
          </p:nvSpPr>
          <p:spPr>
            <a:xfrm>
              <a:off x="453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4" name="矩形 2003"/>
            <p:cNvSpPr/>
            <p:nvPr/>
          </p:nvSpPr>
          <p:spPr>
            <a:xfrm>
              <a:off x="453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5" name="矩形 2004"/>
            <p:cNvSpPr/>
            <p:nvPr/>
          </p:nvSpPr>
          <p:spPr>
            <a:xfrm>
              <a:off x="453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6" name="矩形 2005"/>
            <p:cNvSpPr/>
            <p:nvPr/>
          </p:nvSpPr>
          <p:spPr>
            <a:xfrm>
              <a:off x="453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7" name="矩形 2006"/>
            <p:cNvSpPr/>
            <p:nvPr/>
          </p:nvSpPr>
          <p:spPr>
            <a:xfrm>
              <a:off x="453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8" name="矩形 2007"/>
            <p:cNvSpPr/>
            <p:nvPr/>
          </p:nvSpPr>
          <p:spPr>
            <a:xfrm>
              <a:off x="453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9" name="矩形 2008"/>
            <p:cNvSpPr/>
            <p:nvPr/>
          </p:nvSpPr>
          <p:spPr>
            <a:xfrm>
              <a:off x="453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0" name="矩形 2009"/>
            <p:cNvSpPr/>
            <p:nvPr/>
          </p:nvSpPr>
          <p:spPr>
            <a:xfrm>
              <a:off x="453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1" name="矩形 2010"/>
            <p:cNvSpPr/>
            <p:nvPr/>
          </p:nvSpPr>
          <p:spPr>
            <a:xfrm>
              <a:off x="453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2" name="矩形 2011"/>
            <p:cNvSpPr/>
            <p:nvPr/>
          </p:nvSpPr>
          <p:spPr>
            <a:xfrm>
              <a:off x="453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3" name="矩形 2012"/>
            <p:cNvSpPr/>
            <p:nvPr/>
          </p:nvSpPr>
          <p:spPr>
            <a:xfrm>
              <a:off x="453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4" name="矩形 2013"/>
            <p:cNvSpPr/>
            <p:nvPr/>
          </p:nvSpPr>
          <p:spPr>
            <a:xfrm>
              <a:off x="453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5" name="矩形 2014"/>
            <p:cNvSpPr/>
            <p:nvPr/>
          </p:nvSpPr>
          <p:spPr>
            <a:xfrm>
              <a:off x="489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6" name="矩形 2015"/>
            <p:cNvSpPr/>
            <p:nvPr/>
          </p:nvSpPr>
          <p:spPr>
            <a:xfrm>
              <a:off x="489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7" name="矩形 2016"/>
            <p:cNvSpPr/>
            <p:nvPr/>
          </p:nvSpPr>
          <p:spPr>
            <a:xfrm>
              <a:off x="489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8" name="矩形 2017"/>
            <p:cNvSpPr/>
            <p:nvPr/>
          </p:nvSpPr>
          <p:spPr>
            <a:xfrm>
              <a:off x="489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9" name="矩形 2018"/>
            <p:cNvSpPr/>
            <p:nvPr/>
          </p:nvSpPr>
          <p:spPr>
            <a:xfrm>
              <a:off x="489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0" name="矩形 2019"/>
            <p:cNvSpPr/>
            <p:nvPr/>
          </p:nvSpPr>
          <p:spPr>
            <a:xfrm>
              <a:off x="489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1" name="矩形 2020"/>
            <p:cNvSpPr/>
            <p:nvPr/>
          </p:nvSpPr>
          <p:spPr>
            <a:xfrm>
              <a:off x="489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2" name="矩形 2021"/>
            <p:cNvSpPr/>
            <p:nvPr/>
          </p:nvSpPr>
          <p:spPr>
            <a:xfrm>
              <a:off x="489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3" name="矩形 2022"/>
            <p:cNvSpPr/>
            <p:nvPr/>
          </p:nvSpPr>
          <p:spPr>
            <a:xfrm>
              <a:off x="489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4" name="矩形 2023"/>
            <p:cNvSpPr/>
            <p:nvPr/>
          </p:nvSpPr>
          <p:spPr>
            <a:xfrm>
              <a:off x="489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5" name="矩形 2024"/>
            <p:cNvSpPr/>
            <p:nvPr/>
          </p:nvSpPr>
          <p:spPr>
            <a:xfrm>
              <a:off x="489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6" name="矩形 2025"/>
            <p:cNvSpPr/>
            <p:nvPr/>
          </p:nvSpPr>
          <p:spPr>
            <a:xfrm>
              <a:off x="489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7" name="矩形 2026"/>
            <p:cNvSpPr/>
            <p:nvPr/>
          </p:nvSpPr>
          <p:spPr>
            <a:xfrm>
              <a:off x="489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8" name="矩形 2027"/>
            <p:cNvSpPr/>
            <p:nvPr/>
          </p:nvSpPr>
          <p:spPr>
            <a:xfrm>
              <a:off x="489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9" name="矩形 2028"/>
            <p:cNvSpPr/>
            <p:nvPr/>
          </p:nvSpPr>
          <p:spPr>
            <a:xfrm>
              <a:off x="489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0" name="矩形 2029"/>
            <p:cNvSpPr/>
            <p:nvPr/>
          </p:nvSpPr>
          <p:spPr>
            <a:xfrm>
              <a:off x="525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1" name="矩形 2030"/>
            <p:cNvSpPr/>
            <p:nvPr/>
          </p:nvSpPr>
          <p:spPr>
            <a:xfrm>
              <a:off x="525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2" name="矩形 2031"/>
            <p:cNvSpPr/>
            <p:nvPr/>
          </p:nvSpPr>
          <p:spPr>
            <a:xfrm>
              <a:off x="525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3" name="矩形 2032"/>
            <p:cNvSpPr/>
            <p:nvPr/>
          </p:nvSpPr>
          <p:spPr>
            <a:xfrm>
              <a:off x="525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4" name="矩形 2033"/>
            <p:cNvSpPr/>
            <p:nvPr/>
          </p:nvSpPr>
          <p:spPr>
            <a:xfrm>
              <a:off x="525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5" name="矩形 2034"/>
            <p:cNvSpPr/>
            <p:nvPr/>
          </p:nvSpPr>
          <p:spPr>
            <a:xfrm>
              <a:off x="525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6" name="矩形 2035"/>
            <p:cNvSpPr/>
            <p:nvPr/>
          </p:nvSpPr>
          <p:spPr>
            <a:xfrm>
              <a:off x="525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7" name="矩形 2036"/>
            <p:cNvSpPr/>
            <p:nvPr/>
          </p:nvSpPr>
          <p:spPr>
            <a:xfrm>
              <a:off x="525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8" name="矩形 2037"/>
            <p:cNvSpPr/>
            <p:nvPr/>
          </p:nvSpPr>
          <p:spPr>
            <a:xfrm>
              <a:off x="525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9" name="矩形 2038"/>
            <p:cNvSpPr/>
            <p:nvPr/>
          </p:nvSpPr>
          <p:spPr>
            <a:xfrm>
              <a:off x="525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0" name="矩形 2039"/>
            <p:cNvSpPr/>
            <p:nvPr/>
          </p:nvSpPr>
          <p:spPr>
            <a:xfrm>
              <a:off x="525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1" name="矩形 2040"/>
            <p:cNvSpPr/>
            <p:nvPr/>
          </p:nvSpPr>
          <p:spPr>
            <a:xfrm>
              <a:off x="525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2" name="矩形 2041"/>
            <p:cNvSpPr/>
            <p:nvPr/>
          </p:nvSpPr>
          <p:spPr>
            <a:xfrm>
              <a:off x="525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3" name="矩形 2042"/>
            <p:cNvSpPr/>
            <p:nvPr/>
          </p:nvSpPr>
          <p:spPr>
            <a:xfrm>
              <a:off x="525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4" name="矩形 2043"/>
            <p:cNvSpPr/>
            <p:nvPr/>
          </p:nvSpPr>
          <p:spPr>
            <a:xfrm>
              <a:off x="525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5" name="矩形 2044"/>
            <p:cNvSpPr/>
            <p:nvPr/>
          </p:nvSpPr>
          <p:spPr>
            <a:xfrm>
              <a:off x="561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6" name="矩形 2045"/>
            <p:cNvSpPr/>
            <p:nvPr/>
          </p:nvSpPr>
          <p:spPr>
            <a:xfrm>
              <a:off x="561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7" name="矩形 2046"/>
            <p:cNvSpPr/>
            <p:nvPr/>
          </p:nvSpPr>
          <p:spPr>
            <a:xfrm>
              <a:off x="561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8" name="矩形 2047"/>
            <p:cNvSpPr/>
            <p:nvPr/>
          </p:nvSpPr>
          <p:spPr>
            <a:xfrm>
              <a:off x="561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9" name="矩形 2048"/>
            <p:cNvSpPr/>
            <p:nvPr/>
          </p:nvSpPr>
          <p:spPr>
            <a:xfrm>
              <a:off x="561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0" name="矩形 2049"/>
            <p:cNvSpPr/>
            <p:nvPr/>
          </p:nvSpPr>
          <p:spPr>
            <a:xfrm>
              <a:off x="561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1" name="矩形 2050"/>
            <p:cNvSpPr/>
            <p:nvPr/>
          </p:nvSpPr>
          <p:spPr>
            <a:xfrm>
              <a:off x="561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2" name="矩形 2051"/>
            <p:cNvSpPr/>
            <p:nvPr/>
          </p:nvSpPr>
          <p:spPr>
            <a:xfrm>
              <a:off x="561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3" name="矩形 2052"/>
            <p:cNvSpPr/>
            <p:nvPr/>
          </p:nvSpPr>
          <p:spPr>
            <a:xfrm>
              <a:off x="561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4" name="矩形 2053"/>
            <p:cNvSpPr/>
            <p:nvPr/>
          </p:nvSpPr>
          <p:spPr>
            <a:xfrm>
              <a:off x="561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5" name="矩形 2054"/>
            <p:cNvSpPr/>
            <p:nvPr/>
          </p:nvSpPr>
          <p:spPr>
            <a:xfrm>
              <a:off x="561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6" name="矩形 2055"/>
            <p:cNvSpPr/>
            <p:nvPr/>
          </p:nvSpPr>
          <p:spPr>
            <a:xfrm>
              <a:off x="561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7" name="矩形 2056"/>
            <p:cNvSpPr/>
            <p:nvPr/>
          </p:nvSpPr>
          <p:spPr>
            <a:xfrm>
              <a:off x="561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8" name="矩形 2057"/>
            <p:cNvSpPr/>
            <p:nvPr/>
          </p:nvSpPr>
          <p:spPr>
            <a:xfrm>
              <a:off x="561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9" name="矩形 2058"/>
            <p:cNvSpPr/>
            <p:nvPr/>
          </p:nvSpPr>
          <p:spPr>
            <a:xfrm>
              <a:off x="561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0" name="矩形 2059"/>
            <p:cNvSpPr/>
            <p:nvPr/>
          </p:nvSpPr>
          <p:spPr>
            <a:xfrm>
              <a:off x="5975660" y="4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1" name="矩形 2060"/>
            <p:cNvSpPr/>
            <p:nvPr/>
          </p:nvSpPr>
          <p:spPr>
            <a:xfrm>
              <a:off x="5975660" y="8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2" name="矩形 2061"/>
            <p:cNvSpPr/>
            <p:nvPr/>
          </p:nvSpPr>
          <p:spPr>
            <a:xfrm>
              <a:off x="5975660" y="11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3" name="矩形 2062"/>
            <p:cNvSpPr/>
            <p:nvPr/>
          </p:nvSpPr>
          <p:spPr>
            <a:xfrm>
              <a:off x="5975660" y="15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4" name="矩形 2063"/>
            <p:cNvSpPr/>
            <p:nvPr/>
          </p:nvSpPr>
          <p:spPr>
            <a:xfrm>
              <a:off x="5975660" y="19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5" name="矩形 2064"/>
            <p:cNvSpPr/>
            <p:nvPr/>
          </p:nvSpPr>
          <p:spPr>
            <a:xfrm>
              <a:off x="5975660" y="22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6" name="矩形 2065"/>
            <p:cNvSpPr/>
            <p:nvPr/>
          </p:nvSpPr>
          <p:spPr>
            <a:xfrm>
              <a:off x="5975660" y="26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7" name="矩形 2066"/>
            <p:cNvSpPr/>
            <p:nvPr/>
          </p:nvSpPr>
          <p:spPr>
            <a:xfrm>
              <a:off x="5975660" y="29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8" name="矩形 2067"/>
            <p:cNvSpPr/>
            <p:nvPr/>
          </p:nvSpPr>
          <p:spPr>
            <a:xfrm>
              <a:off x="5975660" y="33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9" name="矩形 2068"/>
            <p:cNvSpPr/>
            <p:nvPr/>
          </p:nvSpPr>
          <p:spPr>
            <a:xfrm>
              <a:off x="5975660" y="37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0" name="矩形 2069"/>
            <p:cNvSpPr/>
            <p:nvPr/>
          </p:nvSpPr>
          <p:spPr>
            <a:xfrm>
              <a:off x="5975660" y="406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1" name="矩形 2070"/>
            <p:cNvSpPr/>
            <p:nvPr/>
          </p:nvSpPr>
          <p:spPr>
            <a:xfrm>
              <a:off x="5975660" y="442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2" name="矩形 2071"/>
            <p:cNvSpPr/>
            <p:nvPr/>
          </p:nvSpPr>
          <p:spPr>
            <a:xfrm>
              <a:off x="5975660" y="478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3" name="矩形 2072"/>
            <p:cNvSpPr/>
            <p:nvPr/>
          </p:nvSpPr>
          <p:spPr>
            <a:xfrm>
              <a:off x="5975660" y="514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4" name="矩形 2073"/>
            <p:cNvSpPr/>
            <p:nvPr/>
          </p:nvSpPr>
          <p:spPr>
            <a:xfrm>
              <a:off x="5975660" y="5504671"/>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75" name="矩形 2074"/>
          <p:cNvSpPr/>
          <p:nvPr/>
        </p:nvSpPr>
        <p:spPr>
          <a:xfrm>
            <a:off x="7394364" y="4886703"/>
            <a:ext cx="180000" cy="180000"/>
          </a:xfrm>
          <a:prstGeom prst="rect">
            <a:avLst/>
          </a:prstGeom>
          <a:solidFill>
            <a:schemeClr val="accent4">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6" name="矩形 2075"/>
          <p:cNvSpPr/>
          <p:nvPr/>
        </p:nvSpPr>
        <p:spPr>
          <a:xfrm>
            <a:off x="6645697" y="4174704"/>
            <a:ext cx="1620000" cy="162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4" name="矩形 2303"/>
          <p:cNvSpPr/>
          <p:nvPr/>
        </p:nvSpPr>
        <p:spPr>
          <a:xfrm>
            <a:off x="1527800" y="4706703"/>
            <a:ext cx="180000" cy="180000"/>
          </a:xfrm>
          <a:prstGeom prst="rect">
            <a:avLst/>
          </a:prstGeom>
          <a:solidFill>
            <a:schemeClr val="accent4">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5" name="矩形 2304"/>
          <p:cNvSpPr/>
          <p:nvPr/>
        </p:nvSpPr>
        <p:spPr>
          <a:xfrm>
            <a:off x="1347800" y="4520904"/>
            <a:ext cx="540000" cy="54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06" name="群組 2305"/>
          <p:cNvGrpSpPr/>
          <p:nvPr/>
        </p:nvGrpSpPr>
        <p:grpSpPr>
          <a:xfrm>
            <a:off x="8928286" y="3269019"/>
            <a:ext cx="2700000" cy="2700000"/>
            <a:chOff x="6320555" y="516142"/>
            <a:chExt cx="5400000" cy="5400000"/>
          </a:xfrm>
        </p:grpSpPr>
        <p:sp>
          <p:nvSpPr>
            <p:cNvPr id="2307" name="矩形 2306"/>
            <p:cNvSpPr/>
            <p:nvPr/>
          </p:nvSpPr>
          <p:spPr>
            <a:xfrm>
              <a:off x="6320555" y="5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8" name="矩形 2307"/>
            <p:cNvSpPr/>
            <p:nvPr/>
          </p:nvSpPr>
          <p:spPr>
            <a:xfrm>
              <a:off x="6320555" y="8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9" name="矩形 2308"/>
            <p:cNvSpPr/>
            <p:nvPr/>
          </p:nvSpPr>
          <p:spPr>
            <a:xfrm>
              <a:off x="6320555" y="12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0" name="矩形 2309"/>
            <p:cNvSpPr/>
            <p:nvPr/>
          </p:nvSpPr>
          <p:spPr>
            <a:xfrm>
              <a:off x="6320555" y="15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1" name="矩形 2310"/>
            <p:cNvSpPr/>
            <p:nvPr/>
          </p:nvSpPr>
          <p:spPr>
            <a:xfrm>
              <a:off x="6320555" y="19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2" name="矩形 2311"/>
            <p:cNvSpPr/>
            <p:nvPr/>
          </p:nvSpPr>
          <p:spPr>
            <a:xfrm>
              <a:off x="6320555" y="23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3" name="矩形 2312"/>
            <p:cNvSpPr/>
            <p:nvPr/>
          </p:nvSpPr>
          <p:spPr>
            <a:xfrm>
              <a:off x="6320555" y="26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4" name="矩形 2313"/>
            <p:cNvSpPr/>
            <p:nvPr/>
          </p:nvSpPr>
          <p:spPr>
            <a:xfrm>
              <a:off x="6320555" y="30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5" name="矩形 2314"/>
            <p:cNvSpPr/>
            <p:nvPr/>
          </p:nvSpPr>
          <p:spPr>
            <a:xfrm>
              <a:off x="6320555" y="33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6" name="矩形 2315"/>
            <p:cNvSpPr/>
            <p:nvPr/>
          </p:nvSpPr>
          <p:spPr>
            <a:xfrm>
              <a:off x="6320555" y="37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7" name="矩形 2316"/>
            <p:cNvSpPr/>
            <p:nvPr/>
          </p:nvSpPr>
          <p:spPr>
            <a:xfrm>
              <a:off x="6320555" y="41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8" name="矩形 2317"/>
            <p:cNvSpPr/>
            <p:nvPr/>
          </p:nvSpPr>
          <p:spPr>
            <a:xfrm>
              <a:off x="6320555" y="44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9" name="矩形 2318"/>
            <p:cNvSpPr/>
            <p:nvPr/>
          </p:nvSpPr>
          <p:spPr>
            <a:xfrm>
              <a:off x="6320555" y="48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0" name="矩形 2319"/>
            <p:cNvSpPr/>
            <p:nvPr/>
          </p:nvSpPr>
          <p:spPr>
            <a:xfrm>
              <a:off x="6320555" y="51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1" name="矩形 2320"/>
            <p:cNvSpPr/>
            <p:nvPr/>
          </p:nvSpPr>
          <p:spPr>
            <a:xfrm>
              <a:off x="6320555" y="55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2" name="矩形 2321"/>
            <p:cNvSpPr/>
            <p:nvPr/>
          </p:nvSpPr>
          <p:spPr>
            <a:xfrm>
              <a:off x="6680555" y="5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3" name="矩形 2322"/>
            <p:cNvSpPr/>
            <p:nvPr/>
          </p:nvSpPr>
          <p:spPr>
            <a:xfrm>
              <a:off x="6680555" y="8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4" name="矩形 2323"/>
            <p:cNvSpPr/>
            <p:nvPr/>
          </p:nvSpPr>
          <p:spPr>
            <a:xfrm>
              <a:off x="6680555" y="12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5" name="矩形 2324"/>
            <p:cNvSpPr/>
            <p:nvPr/>
          </p:nvSpPr>
          <p:spPr>
            <a:xfrm>
              <a:off x="6680555" y="15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6" name="矩形 2325"/>
            <p:cNvSpPr/>
            <p:nvPr/>
          </p:nvSpPr>
          <p:spPr>
            <a:xfrm>
              <a:off x="6680555" y="19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7" name="矩形 2326"/>
            <p:cNvSpPr/>
            <p:nvPr/>
          </p:nvSpPr>
          <p:spPr>
            <a:xfrm>
              <a:off x="6680555" y="23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8" name="矩形 2327"/>
            <p:cNvSpPr/>
            <p:nvPr/>
          </p:nvSpPr>
          <p:spPr>
            <a:xfrm>
              <a:off x="6680555" y="26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9" name="矩形 2328"/>
            <p:cNvSpPr/>
            <p:nvPr/>
          </p:nvSpPr>
          <p:spPr>
            <a:xfrm>
              <a:off x="6680555" y="30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0" name="矩形 2329"/>
            <p:cNvSpPr/>
            <p:nvPr/>
          </p:nvSpPr>
          <p:spPr>
            <a:xfrm>
              <a:off x="6680555" y="33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1" name="矩形 2330"/>
            <p:cNvSpPr/>
            <p:nvPr/>
          </p:nvSpPr>
          <p:spPr>
            <a:xfrm>
              <a:off x="6680555" y="37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2" name="矩形 2331"/>
            <p:cNvSpPr/>
            <p:nvPr/>
          </p:nvSpPr>
          <p:spPr>
            <a:xfrm>
              <a:off x="6680555" y="41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3" name="矩形 2332"/>
            <p:cNvSpPr/>
            <p:nvPr/>
          </p:nvSpPr>
          <p:spPr>
            <a:xfrm>
              <a:off x="6680555" y="44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4" name="矩形 2333"/>
            <p:cNvSpPr/>
            <p:nvPr/>
          </p:nvSpPr>
          <p:spPr>
            <a:xfrm>
              <a:off x="6680555" y="48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5" name="矩形 2334"/>
            <p:cNvSpPr/>
            <p:nvPr/>
          </p:nvSpPr>
          <p:spPr>
            <a:xfrm>
              <a:off x="6680555" y="51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6" name="矩形 2335"/>
            <p:cNvSpPr/>
            <p:nvPr/>
          </p:nvSpPr>
          <p:spPr>
            <a:xfrm>
              <a:off x="6680555" y="55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7" name="矩形 2336"/>
            <p:cNvSpPr/>
            <p:nvPr/>
          </p:nvSpPr>
          <p:spPr>
            <a:xfrm>
              <a:off x="7040555" y="5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8" name="矩形 2337"/>
            <p:cNvSpPr/>
            <p:nvPr/>
          </p:nvSpPr>
          <p:spPr>
            <a:xfrm>
              <a:off x="7040555" y="8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9" name="矩形 2338"/>
            <p:cNvSpPr/>
            <p:nvPr/>
          </p:nvSpPr>
          <p:spPr>
            <a:xfrm>
              <a:off x="7040555" y="12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0" name="矩形 2339"/>
            <p:cNvSpPr/>
            <p:nvPr/>
          </p:nvSpPr>
          <p:spPr>
            <a:xfrm>
              <a:off x="7040555" y="15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1" name="矩形 2340"/>
            <p:cNvSpPr/>
            <p:nvPr/>
          </p:nvSpPr>
          <p:spPr>
            <a:xfrm>
              <a:off x="7040555" y="19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2" name="矩形 2341"/>
            <p:cNvSpPr/>
            <p:nvPr/>
          </p:nvSpPr>
          <p:spPr>
            <a:xfrm>
              <a:off x="7040555" y="23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3" name="矩形 2342"/>
            <p:cNvSpPr/>
            <p:nvPr/>
          </p:nvSpPr>
          <p:spPr>
            <a:xfrm>
              <a:off x="7040555" y="26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4" name="矩形 2343"/>
            <p:cNvSpPr/>
            <p:nvPr/>
          </p:nvSpPr>
          <p:spPr>
            <a:xfrm>
              <a:off x="7040555" y="30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5" name="矩形 2344"/>
            <p:cNvSpPr/>
            <p:nvPr/>
          </p:nvSpPr>
          <p:spPr>
            <a:xfrm>
              <a:off x="7040555" y="33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6" name="矩形 2345"/>
            <p:cNvSpPr/>
            <p:nvPr/>
          </p:nvSpPr>
          <p:spPr>
            <a:xfrm>
              <a:off x="7040555" y="37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7" name="矩形 2346"/>
            <p:cNvSpPr/>
            <p:nvPr/>
          </p:nvSpPr>
          <p:spPr>
            <a:xfrm>
              <a:off x="7040555" y="41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8" name="矩形 2347"/>
            <p:cNvSpPr/>
            <p:nvPr/>
          </p:nvSpPr>
          <p:spPr>
            <a:xfrm>
              <a:off x="7040555" y="44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9" name="矩形 2348"/>
            <p:cNvSpPr/>
            <p:nvPr/>
          </p:nvSpPr>
          <p:spPr>
            <a:xfrm>
              <a:off x="7040555" y="48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0" name="矩形 2349"/>
            <p:cNvSpPr/>
            <p:nvPr/>
          </p:nvSpPr>
          <p:spPr>
            <a:xfrm>
              <a:off x="7040555" y="51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1" name="矩形 2350"/>
            <p:cNvSpPr/>
            <p:nvPr/>
          </p:nvSpPr>
          <p:spPr>
            <a:xfrm>
              <a:off x="7040555" y="55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2" name="矩形 2351"/>
            <p:cNvSpPr/>
            <p:nvPr/>
          </p:nvSpPr>
          <p:spPr>
            <a:xfrm>
              <a:off x="7400555" y="5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3" name="矩形 2352"/>
            <p:cNvSpPr/>
            <p:nvPr/>
          </p:nvSpPr>
          <p:spPr>
            <a:xfrm>
              <a:off x="7400555" y="8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4" name="矩形 2353"/>
            <p:cNvSpPr/>
            <p:nvPr/>
          </p:nvSpPr>
          <p:spPr>
            <a:xfrm>
              <a:off x="7400555" y="12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5" name="矩形 2354"/>
            <p:cNvSpPr/>
            <p:nvPr/>
          </p:nvSpPr>
          <p:spPr>
            <a:xfrm>
              <a:off x="7400555" y="15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6" name="矩形 2355"/>
            <p:cNvSpPr/>
            <p:nvPr/>
          </p:nvSpPr>
          <p:spPr>
            <a:xfrm>
              <a:off x="7400555" y="19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7" name="矩形 2356"/>
            <p:cNvSpPr/>
            <p:nvPr/>
          </p:nvSpPr>
          <p:spPr>
            <a:xfrm>
              <a:off x="7400555" y="23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8" name="矩形 2357"/>
            <p:cNvSpPr/>
            <p:nvPr/>
          </p:nvSpPr>
          <p:spPr>
            <a:xfrm>
              <a:off x="7400555" y="26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9" name="矩形 2358"/>
            <p:cNvSpPr/>
            <p:nvPr/>
          </p:nvSpPr>
          <p:spPr>
            <a:xfrm>
              <a:off x="7400555" y="30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0" name="矩形 2359"/>
            <p:cNvSpPr/>
            <p:nvPr/>
          </p:nvSpPr>
          <p:spPr>
            <a:xfrm>
              <a:off x="7400555" y="33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1" name="矩形 2360"/>
            <p:cNvSpPr/>
            <p:nvPr/>
          </p:nvSpPr>
          <p:spPr>
            <a:xfrm>
              <a:off x="7400555" y="37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2" name="矩形 2361"/>
            <p:cNvSpPr/>
            <p:nvPr/>
          </p:nvSpPr>
          <p:spPr>
            <a:xfrm>
              <a:off x="7400555" y="41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3" name="矩形 2362"/>
            <p:cNvSpPr/>
            <p:nvPr/>
          </p:nvSpPr>
          <p:spPr>
            <a:xfrm>
              <a:off x="7400555" y="44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4" name="矩形 2363"/>
            <p:cNvSpPr/>
            <p:nvPr/>
          </p:nvSpPr>
          <p:spPr>
            <a:xfrm>
              <a:off x="7400555" y="48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5" name="矩形 2364"/>
            <p:cNvSpPr/>
            <p:nvPr/>
          </p:nvSpPr>
          <p:spPr>
            <a:xfrm>
              <a:off x="7400555" y="51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6" name="矩形 2365"/>
            <p:cNvSpPr/>
            <p:nvPr/>
          </p:nvSpPr>
          <p:spPr>
            <a:xfrm>
              <a:off x="7400555" y="55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7" name="矩形 2366"/>
            <p:cNvSpPr/>
            <p:nvPr/>
          </p:nvSpPr>
          <p:spPr>
            <a:xfrm>
              <a:off x="7760555" y="5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8" name="矩形 2367"/>
            <p:cNvSpPr/>
            <p:nvPr/>
          </p:nvSpPr>
          <p:spPr>
            <a:xfrm>
              <a:off x="7760555" y="8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9" name="矩形 2368"/>
            <p:cNvSpPr/>
            <p:nvPr/>
          </p:nvSpPr>
          <p:spPr>
            <a:xfrm>
              <a:off x="7760555" y="12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0" name="矩形 2369"/>
            <p:cNvSpPr/>
            <p:nvPr/>
          </p:nvSpPr>
          <p:spPr>
            <a:xfrm>
              <a:off x="7760555" y="15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1" name="矩形 2370"/>
            <p:cNvSpPr/>
            <p:nvPr/>
          </p:nvSpPr>
          <p:spPr>
            <a:xfrm>
              <a:off x="7760555" y="1956142"/>
              <a:ext cx="360000" cy="360000"/>
            </a:xfrm>
            <a:prstGeom prst="rect">
              <a:avLst/>
            </a:prstGeom>
            <a:solidFill>
              <a:srgbClr val="F2F2F2"/>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2" name="矩形 2371"/>
            <p:cNvSpPr/>
            <p:nvPr/>
          </p:nvSpPr>
          <p:spPr>
            <a:xfrm>
              <a:off x="7760555" y="2316142"/>
              <a:ext cx="360000" cy="360000"/>
            </a:xfrm>
            <a:prstGeom prst="rect">
              <a:avLst/>
            </a:prstGeom>
            <a:solidFill>
              <a:srgbClr val="F2F2F2"/>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3" name="矩形 2372"/>
            <p:cNvSpPr/>
            <p:nvPr/>
          </p:nvSpPr>
          <p:spPr>
            <a:xfrm>
              <a:off x="7760555" y="26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4" name="矩形 2373"/>
            <p:cNvSpPr/>
            <p:nvPr/>
          </p:nvSpPr>
          <p:spPr>
            <a:xfrm>
              <a:off x="7760555" y="30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5" name="矩形 2374"/>
            <p:cNvSpPr/>
            <p:nvPr/>
          </p:nvSpPr>
          <p:spPr>
            <a:xfrm>
              <a:off x="7760555" y="33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6" name="矩形 2375"/>
            <p:cNvSpPr/>
            <p:nvPr/>
          </p:nvSpPr>
          <p:spPr>
            <a:xfrm>
              <a:off x="7760555" y="37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7" name="矩形 2376"/>
            <p:cNvSpPr/>
            <p:nvPr/>
          </p:nvSpPr>
          <p:spPr>
            <a:xfrm>
              <a:off x="7760555" y="41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8" name="矩形 2377"/>
            <p:cNvSpPr/>
            <p:nvPr/>
          </p:nvSpPr>
          <p:spPr>
            <a:xfrm>
              <a:off x="7760555" y="44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9" name="矩形 2378"/>
            <p:cNvSpPr/>
            <p:nvPr/>
          </p:nvSpPr>
          <p:spPr>
            <a:xfrm>
              <a:off x="7760555" y="48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0" name="矩形 2379"/>
            <p:cNvSpPr/>
            <p:nvPr/>
          </p:nvSpPr>
          <p:spPr>
            <a:xfrm>
              <a:off x="7760555" y="51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1" name="矩形 2380"/>
            <p:cNvSpPr/>
            <p:nvPr/>
          </p:nvSpPr>
          <p:spPr>
            <a:xfrm>
              <a:off x="7760555" y="55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2" name="矩形 2381"/>
            <p:cNvSpPr/>
            <p:nvPr/>
          </p:nvSpPr>
          <p:spPr>
            <a:xfrm>
              <a:off x="8120555" y="5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3" name="矩形 2382"/>
            <p:cNvSpPr/>
            <p:nvPr/>
          </p:nvSpPr>
          <p:spPr>
            <a:xfrm>
              <a:off x="8120555" y="8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4" name="矩形 2383"/>
            <p:cNvSpPr/>
            <p:nvPr/>
          </p:nvSpPr>
          <p:spPr>
            <a:xfrm>
              <a:off x="8120555" y="12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5" name="矩形 2384"/>
            <p:cNvSpPr/>
            <p:nvPr/>
          </p:nvSpPr>
          <p:spPr>
            <a:xfrm>
              <a:off x="8120555" y="15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6" name="矩形 2385"/>
            <p:cNvSpPr/>
            <p:nvPr/>
          </p:nvSpPr>
          <p:spPr>
            <a:xfrm>
              <a:off x="8120555" y="1956142"/>
              <a:ext cx="360000" cy="360000"/>
            </a:xfrm>
            <a:prstGeom prst="rect">
              <a:avLst/>
            </a:prstGeom>
            <a:solidFill>
              <a:srgbClr val="EFEFE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7" name="矩形 2386"/>
            <p:cNvSpPr/>
            <p:nvPr/>
          </p:nvSpPr>
          <p:spPr>
            <a:xfrm>
              <a:off x="8120555" y="2316142"/>
              <a:ext cx="360000" cy="360000"/>
            </a:xfrm>
            <a:prstGeom prst="rect">
              <a:avLst/>
            </a:prstGeom>
            <a:solidFill>
              <a:srgbClr val="EEEEEE"/>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8" name="矩形 2387"/>
            <p:cNvSpPr/>
            <p:nvPr/>
          </p:nvSpPr>
          <p:spPr>
            <a:xfrm>
              <a:off x="8120555" y="2676142"/>
              <a:ext cx="360000" cy="360000"/>
            </a:xfrm>
            <a:prstGeom prst="rect">
              <a:avLst/>
            </a:prstGeom>
            <a:solidFill>
              <a:srgbClr val="ECECEC"/>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9" name="矩形 2388"/>
            <p:cNvSpPr/>
            <p:nvPr/>
          </p:nvSpPr>
          <p:spPr>
            <a:xfrm>
              <a:off x="8120555" y="3036142"/>
              <a:ext cx="360000" cy="360000"/>
            </a:xfrm>
            <a:prstGeom prst="rect">
              <a:avLst/>
            </a:prstGeom>
            <a:solidFill>
              <a:srgbClr val="ECECEC"/>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0" name="矩形 2389"/>
            <p:cNvSpPr/>
            <p:nvPr/>
          </p:nvSpPr>
          <p:spPr>
            <a:xfrm>
              <a:off x="8120555" y="3396142"/>
              <a:ext cx="360000" cy="360000"/>
            </a:xfrm>
            <a:prstGeom prst="rect">
              <a:avLst/>
            </a:prstGeom>
            <a:solidFill>
              <a:srgbClr val="ECECEC"/>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1" name="矩形 2390"/>
            <p:cNvSpPr/>
            <p:nvPr/>
          </p:nvSpPr>
          <p:spPr>
            <a:xfrm>
              <a:off x="8120555" y="3756142"/>
              <a:ext cx="360000" cy="360000"/>
            </a:xfrm>
            <a:prstGeom prst="rect">
              <a:avLst/>
            </a:prstGeom>
            <a:solidFill>
              <a:srgbClr val="EEEEEE"/>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2" name="矩形 2391"/>
            <p:cNvSpPr/>
            <p:nvPr/>
          </p:nvSpPr>
          <p:spPr>
            <a:xfrm>
              <a:off x="8120555" y="4116142"/>
              <a:ext cx="360000" cy="360000"/>
            </a:xfrm>
            <a:prstGeom prst="rect">
              <a:avLst/>
            </a:prstGeom>
            <a:solidFill>
              <a:srgbClr val="EFEFE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3" name="矩形 2392"/>
            <p:cNvSpPr/>
            <p:nvPr/>
          </p:nvSpPr>
          <p:spPr>
            <a:xfrm>
              <a:off x="8120555" y="4476142"/>
              <a:ext cx="360000" cy="360000"/>
            </a:xfrm>
            <a:prstGeom prst="rect">
              <a:avLst/>
            </a:prstGeom>
            <a:solidFill>
              <a:srgbClr val="EEEEEE"/>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4" name="矩形 2393"/>
            <p:cNvSpPr/>
            <p:nvPr/>
          </p:nvSpPr>
          <p:spPr>
            <a:xfrm>
              <a:off x="8120555" y="48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5" name="矩形 2394"/>
            <p:cNvSpPr/>
            <p:nvPr/>
          </p:nvSpPr>
          <p:spPr>
            <a:xfrm>
              <a:off x="8120555" y="51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6" name="矩形 2395"/>
            <p:cNvSpPr/>
            <p:nvPr/>
          </p:nvSpPr>
          <p:spPr>
            <a:xfrm>
              <a:off x="8120555" y="55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7" name="矩形 2396"/>
            <p:cNvSpPr/>
            <p:nvPr/>
          </p:nvSpPr>
          <p:spPr>
            <a:xfrm>
              <a:off x="8480555" y="5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8" name="矩形 2397"/>
            <p:cNvSpPr/>
            <p:nvPr/>
          </p:nvSpPr>
          <p:spPr>
            <a:xfrm>
              <a:off x="8480555" y="8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9" name="矩形 2398"/>
            <p:cNvSpPr/>
            <p:nvPr/>
          </p:nvSpPr>
          <p:spPr>
            <a:xfrm>
              <a:off x="8480555" y="12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0" name="矩形 2399"/>
            <p:cNvSpPr/>
            <p:nvPr/>
          </p:nvSpPr>
          <p:spPr>
            <a:xfrm>
              <a:off x="8480555" y="1596142"/>
              <a:ext cx="360000" cy="360000"/>
            </a:xfrm>
            <a:prstGeom prst="rect">
              <a:avLst/>
            </a:prstGeom>
            <a:solidFill>
              <a:srgbClr val="E6E6E6"/>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1" name="矩形 2400"/>
            <p:cNvSpPr/>
            <p:nvPr/>
          </p:nvSpPr>
          <p:spPr>
            <a:xfrm>
              <a:off x="8480555" y="1956142"/>
              <a:ext cx="360000" cy="360000"/>
            </a:xfrm>
            <a:prstGeom prst="rect">
              <a:avLst/>
            </a:prstGeom>
            <a:solidFill>
              <a:srgbClr val="E5E5E5"/>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2" name="矩形 2401"/>
            <p:cNvSpPr/>
            <p:nvPr/>
          </p:nvSpPr>
          <p:spPr>
            <a:xfrm>
              <a:off x="8480555" y="2316142"/>
              <a:ext cx="360000" cy="360000"/>
            </a:xfrm>
            <a:prstGeom prst="rect">
              <a:avLst/>
            </a:prstGeom>
            <a:solidFill>
              <a:srgbClr val="E3E3E3"/>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3" name="矩形 2402"/>
            <p:cNvSpPr/>
            <p:nvPr/>
          </p:nvSpPr>
          <p:spPr>
            <a:xfrm>
              <a:off x="8480555" y="2676142"/>
              <a:ext cx="360000" cy="360000"/>
            </a:xfrm>
            <a:prstGeom prst="rect">
              <a:avLst/>
            </a:prstGeom>
            <a:solidFill>
              <a:srgbClr val="E0E0E0"/>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4" name="矩形 2403"/>
            <p:cNvSpPr/>
            <p:nvPr/>
          </p:nvSpPr>
          <p:spPr>
            <a:xfrm>
              <a:off x="8480555" y="3036142"/>
              <a:ext cx="360000" cy="360000"/>
            </a:xfrm>
            <a:prstGeom prst="rect">
              <a:avLst/>
            </a:prstGeom>
            <a:solidFill>
              <a:srgbClr val="E0E0E0"/>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5" name="矩形 2404"/>
            <p:cNvSpPr/>
            <p:nvPr/>
          </p:nvSpPr>
          <p:spPr>
            <a:xfrm>
              <a:off x="8480555" y="3396142"/>
              <a:ext cx="360000" cy="360000"/>
            </a:xfrm>
            <a:prstGeom prst="rect">
              <a:avLst/>
            </a:prstGeom>
            <a:solidFill>
              <a:srgbClr val="DFDFD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6" name="矩形 2405"/>
            <p:cNvSpPr/>
            <p:nvPr/>
          </p:nvSpPr>
          <p:spPr>
            <a:xfrm>
              <a:off x="8480555" y="3756142"/>
              <a:ext cx="360000" cy="360000"/>
            </a:xfrm>
            <a:prstGeom prst="rect">
              <a:avLst/>
            </a:prstGeom>
            <a:solidFill>
              <a:srgbClr val="E2E2E2"/>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7" name="矩形 2406"/>
            <p:cNvSpPr/>
            <p:nvPr/>
          </p:nvSpPr>
          <p:spPr>
            <a:xfrm>
              <a:off x="8480555" y="4116142"/>
              <a:ext cx="360000" cy="360000"/>
            </a:xfrm>
            <a:prstGeom prst="rect">
              <a:avLst/>
            </a:prstGeom>
            <a:solidFill>
              <a:srgbClr val="E4E4E4"/>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8" name="矩形 2407"/>
            <p:cNvSpPr/>
            <p:nvPr/>
          </p:nvSpPr>
          <p:spPr>
            <a:xfrm>
              <a:off x="8480555" y="4476142"/>
              <a:ext cx="360000" cy="360000"/>
            </a:xfrm>
            <a:prstGeom prst="rect">
              <a:avLst/>
            </a:prstGeom>
            <a:solidFill>
              <a:srgbClr val="E5E5E5"/>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9" name="矩形 2408"/>
            <p:cNvSpPr/>
            <p:nvPr/>
          </p:nvSpPr>
          <p:spPr>
            <a:xfrm>
              <a:off x="8480555" y="48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0" name="矩形 2409"/>
            <p:cNvSpPr/>
            <p:nvPr/>
          </p:nvSpPr>
          <p:spPr>
            <a:xfrm>
              <a:off x="8480555" y="51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1" name="矩形 2410"/>
            <p:cNvSpPr/>
            <p:nvPr/>
          </p:nvSpPr>
          <p:spPr>
            <a:xfrm>
              <a:off x="8480555" y="55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2" name="矩形 2411"/>
            <p:cNvSpPr/>
            <p:nvPr/>
          </p:nvSpPr>
          <p:spPr>
            <a:xfrm>
              <a:off x="8840555" y="5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3" name="矩形 2412"/>
            <p:cNvSpPr/>
            <p:nvPr/>
          </p:nvSpPr>
          <p:spPr>
            <a:xfrm>
              <a:off x="8840555" y="8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4" name="矩形 2413"/>
            <p:cNvSpPr/>
            <p:nvPr/>
          </p:nvSpPr>
          <p:spPr>
            <a:xfrm>
              <a:off x="8840555" y="12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5" name="矩形 2414"/>
            <p:cNvSpPr/>
            <p:nvPr/>
          </p:nvSpPr>
          <p:spPr>
            <a:xfrm>
              <a:off x="8840555" y="1596142"/>
              <a:ext cx="360000" cy="360000"/>
            </a:xfrm>
            <a:prstGeom prst="rect">
              <a:avLst/>
            </a:prstGeom>
            <a:solidFill>
              <a:srgbClr val="DDDDDD"/>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6" name="矩形 2415"/>
            <p:cNvSpPr/>
            <p:nvPr/>
          </p:nvSpPr>
          <p:spPr>
            <a:xfrm>
              <a:off x="8840555" y="1956142"/>
              <a:ext cx="360000" cy="360000"/>
            </a:xfrm>
            <a:prstGeom prst="rect">
              <a:avLst/>
            </a:prstGeom>
            <a:solidFill>
              <a:srgbClr val="DBDBD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7" name="矩形 2416"/>
            <p:cNvSpPr/>
            <p:nvPr/>
          </p:nvSpPr>
          <p:spPr>
            <a:xfrm>
              <a:off x="8840555" y="2316142"/>
              <a:ext cx="360000" cy="360000"/>
            </a:xfrm>
            <a:prstGeom prst="rect">
              <a:avLst/>
            </a:prstGeom>
            <a:solidFill>
              <a:srgbClr val="D7D7D7"/>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8" name="矩形 2417"/>
            <p:cNvSpPr/>
            <p:nvPr/>
          </p:nvSpPr>
          <p:spPr>
            <a:xfrm>
              <a:off x="8840555" y="2676142"/>
              <a:ext cx="360000" cy="360000"/>
            </a:xfrm>
            <a:prstGeom prst="rect">
              <a:avLst/>
            </a:prstGeom>
            <a:solidFill>
              <a:srgbClr val="D3D3D3"/>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9" name="矩形 2418"/>
            <p:cNvSpPr/>
            <p:nvPr/>
          </p:nvSpPr>
          <p:spPr>
            <a:xfrm>
              <a:off x="8840555" y="3036142"/>
              <a:ext cx="360000" cy="360000"/>
            </a:xfrm>
            <a:prstGeom prst="rect">
              <a:avLst/>
            </a:prstGeom>
            <a:solidFill>
              <a:srgbClr val="D3D3D3"/>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0" name="矩形 2419"/>
            <p:cNvSpPr/>
            <p:nvPr/>
          </p:nvSpPr>
          <p:spPr>
            <a:xfrm>
              <a:off x="8840555" y="3396142"/>
              <a:ext cx="360000" cy="360000"/>
            </a:xfrm>
            <a:prstGeom prst="rect">
              <a:avLst/>
            </a:prstGeom>
            <a:solidFill>
              <a:srgbClr val="D1D1D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1" name="矩形 2420"/>
            <p:cNvSpPr/>
            <p:nvPr/>
          </p:nvSpPr>
          <p:spPr>
            <a:xfrm>
              <a:off x="8840555" y="3756142"/>
              <a:ext cx="360000" cy="360000"/>
            </a:xfrm>
            <a:prstGeom prst="rect">
              <a:avLst/>
            </a:prstGeom>
            <a:solidFill>
              <a:srgbClr val="D7D7D7"/>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2" name="矩形 2421"/>
            <p:cNvSpPr/>
            <p:nvPr/>
          </p:nvSpPr>
          <p:spPr>
            <a:xfrm>
              <a:off x="8840555" y="4116142"/>
              <a:ext cx="360000" cy="360000"/>
            </a:xfrm>
            <a:prstGeom prst="rect">
              <a:avLst/>
            </a:prstGeom>
            <a:solidFill>
              <a:srgbClr val="DADADA"/>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3" name="矩形 2422"/>
            <p:cNvSpPr/>
            <p:nvPr/>
          </p:nvSpPr>
          <p:spPr>
            <a:xfrm>
              <a:off x="8840555" y="4476142"/>
              <a:ext cx="360000" cy="360000"/>
            </a:xfrm>
            <a:prstGeom prst="rect">
              <a:avLst/>
            </a:prstGeom>
            <a:solidFill>
              <a:srgbClr val="DBDBDB"/>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4" name="矩形 2423"/>
            <p:cNvSpPr/>
            <p:nvPr/>
          </p:nvSpPr>
          <p:spPr>
            <a:xfrm>
              <a:off x="8840555" y="4836142"/>
              <a:ext cx="360000" cy="360000"/>
            </a:xfrm>
            <a:prstGeom prst="rect">
              <a:avLst/>
            </a:prstGeom>
            <a:solidFill>
              <a:srgbClr val="DCDCDC"/>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5" name="矩形 2424"/>
            <p:cNvSpPr/>
            <p:nvPr/>
          </p:nvSpPr>
          <p:spPr>
            <a:xfrm>
              <a:off x="8840555" y="51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6" name="矩形 2425"/>
            <p:cNvSpPr/>
            <p:nvPr/>
          </p:nvSpPr>
          <p:spPr>
            <a:xfrm>
              <a:off x="8840555" y="55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7" name="矩形 2426"/>
            <p:cNvSpPr/>
            <p:nvPr/>
          </p:nvSpPr>
          <p:spPr>
            <a:xfrm>
              <a:off x="9200555" y="51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8" name="矩形 2427"/>
            <p:cNvSpPr/>
            <p:nvPr/>
          </p:nvSpPr>
          <p:spPr>
            <a:xfrm>
              <a:off x="9200555" y="87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9" name="矩形 2428"/>
            <p:cNvSpPr/>
            <p:nvPr/>
          </p:nvSpPr>
          <p:spPr>
            <a:xfrm>
              <a:off x="9200555" y="12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0" name="矩形 2429"/>
            <p:cNvSpPr/>
            <p:nvPr/>
          </p:nvSpPr>
          <p:spPr>
            <a:xfrm>
              <a:off x="9200555" y="1596142"/>
              <a:ext cx="360000" cy="360000"/>
            </a:xfrm>
            <a:prstGeom prst="rect">
              <a:avLst/>
            </a:prstGeom>
            <a:solidFill>
              <a:srgbClr val="D4D4D4"/>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1" name="矩形 2430"/>
            <p:cNvSpPr/>
            <p:nvPr/>
          </p:nvSpPr>
          <p:spPr>
            <a:xfrm>
              <a:off x="9200555" y="1956142"/>
              <a:ext cx="360000" cy="360000"/>
            </a:xfrm>
            <a:prstGeom prst="rect">
              <a:avLst/>
            </a:prstGeom>
            <a:solidFill>
              <a:srgbClr val="D3D3D3"/>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2" name="矩形 2431"/>
            <p:cNvSpPr/>
            <p:nvPr/>
          </p:nvSpPr>
          <p:spPr>
            <a:xfrm>
              <a:off x="9200555" y="2316142"/>
              <a:ext cx="360000" cy="360000"/>
            </a:xfrm>
            <a:prstGeom prst="rect">
              <a:avLst/>
            </a:prstGeom>
            <a:solidFill>
              <a:srgbClr val="CECECE"/>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3" name="矩形 2432"/>
            <p:cNvSpPr/>
            <p:nvPr/>
          </p:nvSpPr>
          <p:spPr>
            <a:xfrm>
              <a:off x="9200555" y="2676142"/>
              <a:ext cx="360000" cy="360000"/>
            </a:xfrm>
            <a:prstGeom prst="rect">
              <a:avLst/>
            </a:prstGeom>
            <a:solidFill>
              <a:srgbClr val="C8C8C8"/>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4" name="矩形 2433"/>
            <p:cNvSpPr/>
            <p:nvPr/>
          </p:nvSpPr>
          <p:spPr>
            <a:xfrm>
              <a:off x="9200555" y="3036142"/>
              <a:ext cx="360000" cy="360000"/>
            </a:xfrm>
            <a:prstGeom prst="rect">
              <a:avLst/>
            </a:prstGeom>
            <a:solidFill>
              <a:srgbClr val="C8C8C8"/>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5" name="矩形 2434"/>
            <p:cNvSpPr/>
            <p:nvPr/>
          </p:nvSpPr>
          <p:spPr>
            <a:xfrm>
              <a:off x="9200555" y="3396142"/>
              <a:ext cx="360000" cy="360000"/>
            </a:xfrm>
            <a:prstGeom prst="rect">
              <a:avLst/>
            </a:prstGeom>
            <a:solidFill>
              <a:srgbClr val="C6C6C6"/>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6" name="矩形 2435"/>
            <p:cNvSpPr/>
            <p:nvPr/>
          </p:nvSpPr>
          <p:spPr>
            <a:xfrm>
              <a:off x="9200555" y="3756142"/>
              <a:ext cx="360000" cy="360000"/>
            </a:xfrm>
            <a:prstGeom prst="rect">
              <a:avLst/>
            </a:prstGeom>
            <a:solidFill>
              <a:srgbClr val="CDCDCD"/>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7" name="矩形 2436"/>
            <p:cNvSpPr/>
            <p:nvPr/>
          </p:nvSpPr>
          <p:spPr>
            <a:xfrm>
              <a:off x="9200555" y="4116142"/>
              <a:ext cx="360000" cy="360000"/>
            </a:xfrm>
            <a:prstGeom prst="rect">
              <a:avLst/>
            </a:prstGeom>
            <a:solidFill>
              <a:srgbClr val="D1D1D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8" name="矩形 2437"/>
            <p:cNvSpPr/>
            <p:nvPr/>
          </p:nvSpPr>
          <p:spPr>
            <a:xfrm>
              <a:off x="9200555" y="4476142"/>
              <a:ext cx="360000" cy="360000"/>
            </a:xfrm>
            <a:prstGeom prst="rect">
              <a:avLst/>
            </a:prstGeom>
            <a:solidFill>
              <a:srgbClr val="D3D3D3"/>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9" name="矩形 2438"/>
            <p:cNvSpPr/>
            <p:nvPr/>
          </p:nvSpPr>
          <p:spPr>
            <a:xfrm>
              <a:off x="9200555" y="483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0" name="矩形 2439"/>
            <p:cNvSpPr/>
            <p:nvPr/>
          </p:nvSpPr>
          <p:spPr>
            <a:xfrm>
              <a:off x="9200555" y="519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1" name="矩形 2440"/>
            <p:cNvSpPr/>
            <p:nvPr/>
          </p:nvSpPr>
          <p:spPr>
            <a:xfrm>
              <a:off x="9200555" y="5556142"/>
              <a:ext cx="360000" cy="360000"/>
            </a:xfrm>
            <a:prstGeom prst="rect">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2" name="矩形 2441"/>
            <p:cNvSpPr/>
            <p:nvPr/>
          </p:nvSpPr>
          <p:spPr>
            <a:xfrm>
              <a:off x="9560555" y="5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3" name="矩形 2442"/>
            <p:cNvSpPr/>
            <p:nvPr/>
          </p:nvSpPr>
          <p:spPr>
            <a:xfrm>
              <a:off x="9560555" y="8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4" name="矩形 2443"/>
            <p:cNvSpPr/>
            <p:nvPr/>
          </p:nvSpPr>
          <p:spPr>
            <a:xfrm>
              <a:off x="9560555" y="12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5" name="矩形 2444"/>
            <p:cNvSpPr/>
            <p:nvPr/>
          </p:nvSpPr>
          <p:spPr>
            <a:xfrm>
              <a:off x="9560555" y="15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6" name="矩形 2445"/>
            <p:cNvSpPr/>
            <p:nvPr/>
          </p:nvSpPr>
          <p:spPr>
            <a:xfrm>
              <a:off x="9560555" y="19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7" name="矩形 2446"/>
            <p:cNvSpPr/>
            <p:nvPr/>
          </p:nvSpPr>
          <p:spPr>
            <a:xfrm>
              <a:off x="9560555" y="2316142"/>
              <a:ext cx="360000" cy="360000"/>
            </a:xfrm>
            <a:prstGeom prst="rect">
              <a:avLst/>
            </a:prstGeom>
            <a:solidFill>
              <a:srgbClr val="C9C9C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8" name="矩形 2447"/>
            <p:cNvSpPr/>
            <p:nvPr/>
          </p:nvSpPr>
          <p:spPr>
            <a:xfrm>
              <a:off x="9560555" y="2676142"/>
              <a:ext cx="360000" cy="360000"/>
            </a:xfrm>
            <a:prstGeom prst="rect">
              <a:avLst/>
            </a:prstGeom>
            <a:solidFill>
              <a:srgbClr val="C5C5C5"/>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9" name="矩形 2448"/>
            <p:cNvSpPr/>
            <p:nvPr/>
          </p:nvSpPr>
          <p:spPr>
            <a:xfrm>
              <a:off x="9560555" y="3036142"/>
              <a:ext cx="360000" cy="360000"/>
            </a:xfrm>
            <a:prstGeom prst="rect">
              <a:avLst/>
            </a:prstGeom>
            <a:solidFill>
              <a:srgbClr val="C5C5C5"/>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0" name="矩形 2449"/>
            <p:cNvSpPr/>
            <p:nvPr/>
          </p:nvSpPr>
          <p:spPr>
            <a:xfrm>
              <a:off x="9560555" y="3396142"/>
              <a:ext cx="360000" cy="360000"/>
            </a:xfrm>
            <a:prstGeom prst="rect">
              <a:avLst/>
            </a:prstGeom>
            <a:solidFill>
              <a:srgbClr val="C3C3C3"/>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1" name="矩形 2450"/>
            <p:cNvSpPr/>
            <p:nvPr/>
          </p:nvSpPr>
          <p:spPr>
            <a:xfrm>
              <a:off x="9560555" y="3756142"/>
              <a:ext cx="360000" cy="360000"/>
            </a:xfrm>
            <a:prstGeom prst="rect">
              <a:avLst/>
            </a:prstGeom>
            <a:solidFill>
              <a:srgbClr val="C3C3C3"/>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2" name="矩形 2451"/>
            <p:cNvSpPr/>
            <p:nvPr/>
          </p:nvSpPr>
          <p:spPr>
            <a:xfrm>
              <a:off x="9560555" y="41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3" name="矩形 2452"/>
            <p:cNvSpPr/>
            <p:nvPr/>
          </p:nvSpPr>
          <p:spPr>
            <a:xfrm>
              <a:off x="9560555" y="44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4" name="矩形 2453"/>
            <p:cNvSpPr/>
            <p:nvPr/>
          </p:nvSpPr>
          <p:spPr>
            <a:xfrm>
              <a:off x="9560555" y="48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5" name="矩形 2454"/>
            <p:cNvSpPr/>
            <p:nvPr/>
          </p:nvSpPr>
          <p:spPr>
            <a:xfrm>
              <a:off x="9560555" y="51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6" name="矩形 2455"/>
            <p:cNvSpPr/>
            <p:nvPr/>
          </p:nvSpPr>
          <p:spPr>
            <a:xfrm>
              <a:off x="9560555" y="55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7" name="矩形 2456"/>
            <p:cNvSpPr/>
            <p:nvPr/>
          </p:nvSpPr>
          <p:spPr>
            <a:xfrm>
              <a:off x="9920555" y="5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8" name="矩形 2457"/>
            <p:cNvSpPr/>
            <p:nvPr/>
          </p:nvSpPr>
          <p:spPr>
            <a:xfrm>
              <a:off x="9920555" y="8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9" name="矩形 2458"/>
            <p:cNvSpPr/>
            <p:nvPr/>
          </p:nvSpPr>
          <p:spPr>
            <a:xfrm>
              <a:off x="9920555" y="12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0" name="矩形 2459"/>
            <p:cNvSpPr/>
            <p:nvPr/>
          </p:nvSpPr>
          <p:spPr>
            <a:xfrm>
              <a:off x="9920555" y="15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1" name="矩形 2460"/>
            <p:cNvSpPr/>
            <p:nvPr/>
          </p:nvSpPr>
          <p:spPr>
            <a:xfrm>
              <a:off x="9920555" y="19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2" name="矩形 2461"/>
            <p:cNvSpPr/>
            <p:nvPr/>
          </p:nvSpPr>
          <p:spPr>
            <a:xfrm>
              <a:off x="9920555" y="23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3" name="矩形 2462"/>
            <p:cNvSpPr/>
            <p:nvPr/>
          </p:nvSpPr>
          <p:spPr>
            <a:xfrm>
              <a:off x="9920555" y="26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4" name="矩形 2463"/>
            <p:cNvSpPr/>
            <p:nvPr/>
          </p:nvSpPr>
          <p:spPr>
            <a:xfrm>
              <a:off x="9920555" y="30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5" name="矩形 2464"/>
            <p:cNvSpPr/>
            <p:nvPr/>
          </p:nvSpPr>
          <p:spPr>
            <a:xfrm>
              <a:off x="9920555" y="33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6" name="矩形 2465"/>
            <p:cNvSpPr/>
            <p:nvPr/>
          </p:nvSpPr>
          <p:spPr>
            <a:xfrm>
              <a:off x="9920555" y="37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7" name="矩形 2466"/>
            <p:cNvSpPr/>
            <p:nvPr/>
          </p:nvSpPr>
          <p:spPr>
            <a:xfrm>
              <a:off x="9920555" y="41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8" name="矩形 2467"/>
            <p:cNvSpPr/>
            <p:nvPr/>
          </p:nvSpPr>
          <p:spPr>
            <a:xfrm>
              <a:off x="9920555" y="44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9" name="矩形 2468"/>
            <p:cNvSpPr/>
            <p:nvPr/>
          </p:nvSpPr>
          <p:spPr>
            <a:xfrm>
              <a:off x="9920555" y="48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0" name="矩形 2469"/>
            <p:cNvSpPr/>
            <p:nvPr/>
          </p:nvSpPr>
          <p:spPr>
            <a:xfrm>
              <a:off x="9920555" y="51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1" name="矩形 2470"/>
            <p:cNvSpPr/>
            <p:nvPr/>
          </p:nvSpPr>
          <p:spPr>
            <a:xfrm>
              <a:off x="9920555" y="55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2" name="矩形 2471"/>
            <p:cNvSpPr/>
            <p:nvPr/>
          </p:nvSpPr>
          <p:spPr>
            <a:xfrm>
              <a:off x="10280555" y="5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3" name="矩形 2472"/>
            <p:cNvSpPr/>
            <p:nvPr/>
          </p:nvSpPr>
          <p:spPr>
            <a:xfrm>
              <a:off x="10280555" y="8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4" name="矩形 2473"/>
            <p:cNvSpPr/>
            <p:nvPr/>
          </p:nvSpPr>
          <p:spPr>
            <a:xfrm>
              <a:off x="10280555" y="12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5" name="矩形 2474"/>
            <p:cNvSpPr/>
            <p:nvPr/>
          </p:nvSpPr>
          <p:spPr>
            <a:xfrm>
              <a:off x="10280555" y="15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6" name="矩形 2475"/>
            <p:cNvSpPr/>
            <p:nvPr/>
          </p:nvSpPr>
          <p:spPr>
            <a:xfrm>
              <a:off x="10280555" y="19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7" name="矩形 2476"/>
            <p:cNvSpPr/>
            <p:nvPr/>
          </p:nvSpPr>
          <p:spPr>
            <a:xfrm>
              <a:off x="10280555" y="23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8" name="矩形 2477"/>
            <p:cNvSpPr/>
            <p:nvPr/>
          </p:nvSpPr>
          <p:spPr>
            <a:xfrm>
              <a:off x="10280555" y="26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9" name="矩形 2478"/>
            <p:cNvSpPr/>
            <p:nvPr/>
          </p:nvSpPr>
          <p:spPr>
            <a:xfrm>
              <a:off x="10280555" y="30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0" name="矩形 2479"/>
            <p:cNvSpPr/>
            <p:nvPr/>
          </p:nvSpPr>
          <p:spPr>
            <a:xfrm>
              <a:off x="10280555" y="33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1" name="矩形 2480"/>
            <p:cNvSpPr/>
            <p:nvPr/>
          </p:nvSpPr>
          <p:spPr>
            <a:xfrm>
              <a:off x="10280555" y="37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2" name="矩形 2481"/>
            <p:cNvSpPr/>
            <p:nvPr/>
          </p:nvSpPr>
          <p:spPr>
            <a:xfrm>
              <a:off x="10280555" y="41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3" name="矩形 2482"/>
            <p:cNvSpPr/>
            <p:nvPr/>
          </p:nvSpPr>
          <p:spPr>
            <a:xfrm>
              <a:off x="10280555" y="44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4" name="矩形 2483"/>
            <p:cNvSpPr/>
            <p:nvPr/>
          </p:nvSpPr>
          <p:spPr>
            <a:xfrm>
              <a:off x="10280555" y="48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5" name="矩形 2484"/>
            <p:cNvSpPr/>
            <p:nvPr/>
          </p:nvSpPr>
          <p:spPr>
            <a:xfrm>
              <a:off x="10280555" y="51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6" name="矩形 2485"/>
            <p:cNvSpPr/>
            <p:nvPr/>
          </p:nvSpPr>
          <p:spPr>
            <a:xfrm>
              <a:off x="10280555" y="55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7" name="矩形 2486"/>
            <p:cNvSpPr/>
            <p:nvPr/>
          </p:nvSpPr>
          <p:spPr>
            <a:xfrm>
              <a:off x="10640555" y="5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8" name="矩形 2487"/>
            <p:cNvSpPr/>
            <p:nvPr/>
          </p:nvSpPr>
          <p:spPr>
            <a:xfrm>
              <a:off x="10640555" y="8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9" name="矩形 2488"/>
            <p:cNvSpPr/>
            <p:nvPr/>
          </p:nvSpPr>
          <p:spPr>
            <a:xfrm>
              <a:off x="10640555" y="12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0" name="矩形 2489"/>
            <p:cNvSpPr/>
            <p:nvPr/>
          </p:nvSpPr>
          <p:spPr>
            <a:xfrm>
              <a:off x="10640555" y="15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1" name="矩形 2490"/>
            <p:cNvSpPr/>
            <p:nvPr/>
          </p:nvSpPr>
          <p:spPr>
            <a:xfrm>
              <a:off x="10640555" y="19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2" name="矩形 2491"/>
            <p:cNvSpPr/>
            <p:nvPr/>
          </p:nvSpPr>
          <p:spPr>
            <a:xfrm>
              <a:off x="10640555" y="23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3" name="矩形 2492"/>
            <p:cNvSpPr/>
            <p:nvPr/>
          </p:nvSpPr>
          <p:spPr>
            <a:xfrm>
              <a:off x="10640555" y="26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4" name="矩形 2493"/>
            <p:cNvSpPr/>
            <p:nvPr/>
          </p:nvSpPr>
          <p:spPr>
            <a:xfrm>
              <a:off x="10640555" y="30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5" name="矩形 2494"/>
            <p:cNvSpPr/>
            <p:nvPr/>
          </p:nvSpPr>
          <p:spPr>
            <a:xfrm>
              <a:off x="10640555" y="33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6" name="矩形 2495"/>
            <p:cNvSpPr/>
            <p:nvPr/>
          </p:nvSpPr>
          <p:spPr>
            <a:xfrm>
              <a:off x="10640555" y="37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7" name="矩形 2496"/>
            <p:cNvSpPr/>
            <p:nvPr/>
          </p:nvSpPr>
          <p:spPr>
            <a:xfrm>
              <a:off x="10640555" y="41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8" name="矩形 2497"/>
            <p:cNvSpPr/>
            <p:nvPr/>
          </p:nvSpPr>
          <p:spPr>
            <a:xfrm>
              <a:off x="10640555" y="44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9" name="矩形 2498"/>
            <p:cNvSpPr/>
            <p:nvPr/>
          </p:nvSpPr>
          <p:spPr>
            <a:xfrm>
              <a:off x="10640555" y="48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0" name="矩形 2499"/>
            <p:cNvSpPr/>
            <p:nvPr/>
          </p:nvSpPr>
          <p:spPr>
            <a:xfrm>
              <a:off x="10640555" y="51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1" name="矩形 2500"/>
            <p:cNvSpPr/>
            <p:nvPr/>
          </p:nvSpPr>
          <p:spPr>
            <a:xfrm>
              <a:off x="10640555" y="55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2" name="矩形 2501"/>
            <p:cNvSpPr/>
            <p:nvPr/>
          </p:nvSpPr>
          <p:spPr>
            <a:xfrm>
              <a:off x="11000555" y="5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3" name="矩形 2502"/>
            <p:cNvSpPr/>
            <p:nvPr/>
          </p:nvSpPr>
          <p:spPr>
            <a:xfrm>
              <a:off x="11000555" y="8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4" name="矩形 2503"/>
            <p:cNvSpPr/>
            <p:nvPr/>
          </p:nvSpPr>
          <p:spPr>
            <a:xfrm>
              <a:off x="11000555" y="12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5" name="矩形 2504"/>
            <p:cNvSpPr/>
            <p:nvPr/>
          </p:nvSpPr>
          <p:spPr>
            <a:xfrm>
              <a:off x="11000555" y="15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6" name="矩形 2505"/>
            <p:cNvSpPr/>
            <p:nvPr/>
          </p:nvSpPr>
          <p:spPr>
            <a:xfrm>
              <a:off x="11000555" y="19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7" name="矩形 2506"/>
            <p:cNvSpPr/>
            <p:nvPr/>
          </p:nvSpPr>
          <p:spPr>
            <a:xfrm>
              <a:off x="11000555" y="23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8" name="矩形 2507"/>
            <p:cNvSpPr/>
            <p:nvPr/>
          </p:nvSpPr>
          <p:spPr>
            <a:xfrm>
              <a:off x="11000555" y="26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9" name="矩形 2508"/>
            <p:cNvSpPr/>
            <p:nvPr/>
          </p:nvSpPr>
          <p:spPr>
            <a:xfrm>
              <a:off x="11000555" y="30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0" name="矩形 2509"/>
            <p:cNvSpPr/>
            <p:nvPr/>
          </p:nvSpPr>
          <p:spPr>
            <a:xfrm>
              <a:off x="11000555" y="33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1" name="矩形 2510"/>
            <p:cNvSpPr/>
            <p:nvPr/>
          </p:nvSpPr>
          <p:spPr>
            <a:xfrm>
              <a:off x="11000555" y="37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2" name="矩形 2511"/>
            <p:cNvSpPr/>
            <p:nvPr/>
          </p:nvSpPr>
          <p:spPr>
            <a:xfrm>
              <a:off x="11000555" y="41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3" name="矩形 2512"/>
            <p:cNvSpPr/>
            <p:nvPr/>
          </p:nvSpPr>
          <p:spPr>
            <a:xfrm>
              <a:off x="11000555" y="44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4" name="矩形 2513"/>
            <p:cNvSpPr/>
            <p:nvPr/>
          </p:nvSpPr>
          <p:spPr>
            <a:xfrm>
              <a:off x="11000555" y="48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5" name="矩形 2514"/>
            <p:cNvSpPr/>
            <p:nvPr/>
          </p:nvSpPr>
          <p:spPr>
            <a:xfrm>
              <a:off x="11000555" y="51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6" name="矩形 2515"/>
            <p:cNvSpPr/>
            <p:nvPr/>
          </p:nvSpPr>
          <p:spPr>
            <a:xfrm>
              <a:off x="11000555" y="55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7" name="矩形 2516"/>
            <p:cNvSpPr/>
            <p:nvPr/>
          </p:nvSpPr>
          <p:spPr>
            <a:xfrm>
              <a:off x="11360555" y="5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8" name="矩形 2517"/>
            <p:cNvSpPr/>
            <p:nvPr/>
          </p:nvSpPr>
          <p:spPr>
            <a:xfrm>
              <a:off x="11360555" y="8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9" name="矩形 2518"/>
            <p:cNvSpPr/>
            <p:nvPr/>
          </p:nvSpPr>
          <p:spPr>
            <a:xfrm>
              <a:off x="11360555" y="12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0" name="矩形 2519"/>
            <p:cNvSpPr/>
            <p:nvPr/>
          </p:nvSpPr>
          <p:spPr>
            <a:xfrm>
              <a:off x="11360555" y="15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1" name="矩形 2520"/>
            <p:cNvSpPr/>
            <p:nvPr/>
          </p:nvSpPr>
          <p:spPr>
            <a:xfrm>
              <a:off x="11360555" y="19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2" name="矩形 2521"/>
            <p:cNvSpPr/>
            <p:nvPr/>
          </p:nvSpPr>
          <p:spPr>
            <a:xfrm>
              <a:off x="11360555" y="23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3" name="矩形 2522"/>
            <p:cNvSpPr/>
            <p:nvPr/>
          </p:nvSpPr>
          <p:spPr>
            <a:xfrm>
              <a:off x="11360555" y="26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4" name="矩形 2523"/>
            <p:cNvSpPr/>
            <p:nvPr/>
          </p:nvSpPr>
          <p:spPr>
            <a:xfrm>
              <a:off x="11360555" y="30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5" name="矩形 2524"/>
            <p:cNvSpPr/>
            <p:nvPr/>
          </p:nvSpPr>
          <p:spPr>
            <a:xfrm>
              <a:off x="11360555" y="33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6" name="矩形 2525"/>
            <p:cNvSpPr/>
            <p:nvPr/>
          </p:nvSpPr>
          <p:spPr>
            <a:xfrm>
              <a:off x="11360555" y="37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7" name="矩形 2526"/>
            <p:cNvSpPr/>
            <p:nvPr/>
          </p:nvSpPr>
          <p:spPr>
            <a:xfrm>
              <a:off x="11360555" y="411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8" name="矩形 2527"/>
            <p:cNvSpPr/>
            <p:nvPr/>
          </p:nvSpPr>
          <p:spPr>
            <a:xfrm>
              <a:off x="11360555" y="447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29" name="矩形 2528"/>
            <p:cNvSpPr/>
            <p:nvPr/>
          </p:nvSpPr>
          <p:spPr>
            <a:xfrm>
              <a:off x="11360555" y="483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30" name="矩形 2529"/>
            <p:cNvSpPr/>
            <p:nvPr/>
          </p:nvSpPr>
          <p:spPr>
            <a:xfrm>
              <a:off x="11360555" y="519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31" name="矩形 2530"/>
            <p:cNvSpPr/>
            <p:nvPr/>
          </p:nvSpPr>
          <p:spPr>
            <a:xfrm>
              <a:off x="11360555" y="5556142"/>
              <a:ext cx="360000" cy="360000"/>
            </a:xfrm>
            <a:prstGeom prst="rect">
              <a:avLst/>
            </a:prstGeom>
            <a:solidFill>
              <a:schemeClr val="bg1">
                <a:lumMod val="7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03" name="向右箭號 2302"/>
          <p:cNvSpPr/>
          <p:nvPr/>
        </p:nvSpPr>
        <p:spPr>
          <a:xfrm>
            <a:off x="8532514" y="5402865"/>
            <a:ext cx="692191" cy="444500"/>
          </a:xfrm>
          <a:prstGeom prst="rightArrow">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921" name="矩形 920"/>
          <p:cNvSpPr/>
          <p:nvPr/>
        </p:nvSpPr>
        <p:spPr>
          <a:xfrm>
            <a:off x="4356749" y="4706703"/>
            <a:ext cx="180000" cy="180000"/>
          </a:xfrm>
          <a:prstGeom prst="rect">
            <a:avLst/>
          </a:prstGeom>
          <a:solidFill>
            <a:schemeClr val="accent4">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2" name="矩形 921"/>
          <p:cNvSpPr/>
          <p:nvPr/>
        </p:nvSpPr>
        <p:spPr>
          <a:xfrm>
            <a:off x="4711945" y="3982700"/>
            <a:ext cx="180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3" name="矩形 922"/>
          <p:cNvSpPr/>
          <p:nvPr/>
        </p:nvSpPr>
        <p:spPr>
          <a:xfrm>
            <a:off x="10189565" y="4894704"/>
            <a:ext cx="180000" cy="1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4" name="文字方塊 923"/>
          <p:cNvSpPr txBox="1"/>
          <p:nvPr/>
        </p:nvSpPr>
        <p:spPr>
          <a:xfrm>
            <a:off x="3337392" y="1756148"/>
            <a:ext cx="2794355" cy="461665"/>
          </a:xfrm>
          <a:prstGeom prst="rect">
            <a:avLst/>
          </a:prstGeom>
          <a:noFill/>
        </p:spPr>
        <p:txBody>
          <a:bodyPr wrap="none" rtlCol="0">
            <a:spAutoFit/>
          </a:bodyPr>
          <a:lstStyle/>
          <a:p>
            <a:r>
              <a:rPr lang="en-US" altLang="zh-TW" sz="2400" dirty="0" smtClean="0">
                <a:latin typeface="Roboto" panose="02000000000000000000" pitchFamily="2" charset="0"/>
                <a:ea typeface="Roboto" panose="02000000000000000000" pitchFamily="2" charset="0"/>
                <a:cs typeface="Tahoma" panose="020B0604030504040204" pitchFamily="34" charset="0"/>
              </a:rPr>
              <a:t>cannot fill all holes</a:t>
            </a:r>
            <a:endParaRPr lang="zh-TW" altLang="en-US" sz="2400" dirty="0">
              <a:latin typeface="Roboto" panose="02000000000000000000" pitchFamily="2" charset="0"/>
              <a:cs typeface="Tahoma" panose="020B0604030504040204" pitchFamily="34" charset="0"/>
            </a:endParaRPr>
          </a:p>
        </p:txBody>
      </p:sp>
      <p:sp>
        <p:nvSpPr>
          <p:cNvPr id="925" name="文字方塊 924"/>
          <p:cNvSpPr txBox="1"/>
          <p:nvPr/>
        </p:nvSpPr>
        <p:spPr>
          <a:xfrm>
            <a:off x="5991977" y="1752574"/>
            <a:ext cx="2837636" cy="461665"/>
          </a:xfrm>
          <a:prstGeom prst="rect">
            <a:avLst/>
          </a:prstGeom>
          <a:noFill/>
        </p:spPr>
        <p:txBody>
          <a:bodyPr wrap="none" rtlCol="0">
            <a:spAutoFit/>
          </a:bodyPr>
          <a:lstStyle/>
          <a:p>
            <a:r>
              <a:rPr lang="en-US" altLang="zh-TW" sz="2400" dirty="0" smtClean="0">
                <a:latin typeface="Roboto" panose="02000000000000000000" pitchFamily="2" charset="0"/>
                <a:ea typeface="Roboto" panose="02000000000000000000" pitchFamily="2" charset="0"/>
                <a:cs typeface="Tahoma" panose="020B0604030504040204" pitchFamily="34" charset="0"/>
              </a:rPr>
              <a:t>/ inaccurate results</a:t>
            </a:r>
            <a:endParaRPr lang="zh-TW" altLang="en-US" sz="2400" dirty="0">
              <a:latin typeface="Roboto" panose="02000000000000000000" pitchFamily="2" charset="0"/>
              <a:cs typeface="Tahoma" panose="020B0604030504040204" pitchFamily="34" charset="0"/>
            </a:endParaRPr>
          </a:p>
        </p:txBody>
      </p:sp>
      <p:sp>
        <p:nvSpPr>
          <p:cNvPr id="926" name="文字方塊 925"/>
          <p:cNvSpPr txBox="1"/>
          <p:nvPr/>
        </p:nvSpPr>
        <p:spPr>
          <a:xfrm>
            <a:off x="3337392" y="2259437"/>
            <a:ext cx="8016408" cy="830997"/>
          </a:xfrm>
          <a:prstGeom prst="rect">
            <a:avLst/>
          </a:prstGeom>
          <a:noFill/>
        </p:spPr>
        <p:txBody>
          <a:bodyPr wrap="square" rtlCol="0">
            <a:spAutoFit/>
          </a:bodyPr>
          <a:lstStyle/>
          <a:p>
            <a:r>
              <a:rPr lang="en-US" altLang="zh-TW" sz="2400" dirty="0" err="1" smtClean="0">
                <a:latin typeface="Roboto" panose="02000000000000000000" pitchFamily="2" charset="0"/>
                <a:ea typeface="Roboto" panose="02000000000000000000" pitchFamily="2" charset="0"/>
                <a:cs typeface="Tahoma" panose="020B0604030504040204" pitchFamily="34" charset="0"/>
              </a:rPr>
              <a:t>oversmooth</a:t>
            </a:r>
            <a:r>
              <a:rPr lang="en-US" altLang="zh-TW" sz="2400" dirty="0" smtClean="0">
                <a:latin typeface="Roboto" panose="02000000000000000000" pitchFamily="2" charset="0"/>
                <a:ea typeface="Roboto" panose="02000000000000000000" pitchFamily="2" charset="0"/>
                <a:cs typeface="Tahoma" panose="020B0604030504040204" pitchFamily="34" charset="0"/>
              </a:rPr>
              <a:t> (include too many samples from different 3D surfaces)</a:t>
            </a:r>
            <a:endParaRPr lang="zh-TW" altLang="en-US" sz="2400" dirty="0">
              <a:latin typeface="Roboto" panose="02000000000000000000" pitchFamily="2" charset="0"/>
              <a:cs typeface="Tahoma" panose="020B0604030504040204" pitchFamily="34" charset="0"/>
            </a:endParaRPr>
          </a:p>
        </p:txBody>
      </p:sp>
      <p:sp>
        <p:nvSpPr>
          <p:cNvPr id="927" name="文字方塊 926"/>
          <p:cNvSpPr txBox="1"/>
          <p:nvPr/>
        </p:nvSpPr>
        <p:spPr>
          <a:xfrm>
            <a:off x="4711619" y="2611699"/>
            <a:ext cx="2598788" cy="461665"/>
          </a:xfrm>
          <a:prstGeom prst="rect">
            <a:avLst/>
          </a:prstGeom>
          <a:noFill/>
        </p:spPr>
        <p:txBody>
          <a:bodyPr wrap="none" rtlCol="0">
            <a:spAutoFit/>
          </a:bodyPr>
          <a:lstStyle/>
          <a:p>
            <a:r>
              <a:rPr lang="en-US" altLang="zh-TW" sz="2400" dirty="0" smtClean="0">
                <a:latin typeface="Roboto" panose="02000000000000000000" pitchFamily="2" charset="0"/>
                <a:ea typeface="Roboto" panose="02000000000000000000" pitchFamily="2" charset="0"/>
                <a:cs typeface="Tahoma" panose="020B0604030504040204" pitchFamily="34" charset="0"/>
              </a:rPr>
              <a:t>/ time consuming</a:t>
            </a:r>
            <a:endParaRPr lang="zh-TW" altLang="en-US" sz="2400" dirty="0">
              <a:latin typeface="Roboto" panose="02000000000000000000" pitchFamily="2" charset="0"/>
              <a:cs typeface="Tahoma" panose="020B0604030504040204" pitchFamily="34" charset="0"/>
            </a:endParaRPr>
          </a:p>
        </p:txBody>
      </p:sp>
    </p:spTree>
    <p:extLst>
      <p:ext uri="{BB962C8B-B14F-4D97-AF65-F5344CB8AC3E}">
        <p14:creationId xmlns:p14="http://schemas.microsoft.com/office/powerpoint/2010/main" val="2660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66"/>
                                        </p:tgtEl>
                                        <p:attrNameLst>
                                          <p:attrName>style.visibility</p:attrName>
                                        </p:attrNameLst>
                                      </p:cBhvr>
                                      <p:to>
                                        <p:strVal val="visible"/>
                                      </p:to>
                                    </p:set>
                                    <p:animEffect transition="in" filter="fade">
                                      <p:cBhvr>
                                        <p:cTn id="10" dur="500"/>
                                        <p:tgtEl>
                                          <p:spTgt spid="11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4"/>
                                        </p:tgtEl>
                                        <p:attrNameLst>
                                          <p:attrName>style.visibility</p:attrName>
                                        </p:attrNameLst>
                                      </p:cBhvr>
                                      <p:to>
                                        <p:strVal val="visible"/>
                                      </p:to>
                                    </p:set>
                                    <p:animEffect transition="in" filter="fade">
                                      <p:cBhvr>
                                        <p:cTn id="13" dur="500"/>
                                        <p:tgtEl>
                                          <p:spTgt spid="11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48"/>
                                        </p:tgtEl>
                                        <p:attrNameLst>
                                          <p:attrName>style.visibility</p:attrName>
                                        </p:attrNameLst>
                                      </p:cBhvr>
                                      <p:to>
                                        <p:strVal val="visible"/>
                                      </p:to>
                                    </p:set>
                                    <p:animEffect transition="in" filter="fade">
                                      <p:cBhvr>
                                        <p:cTn id="16" dur="500"/>
                                        <p:tgtEl>
                                          <p:spTgt spid="1848"/>
                                        </p:tgtEl>
                                      </p:cBhvr>
                                    </p:animEffect>
                                  </p:childTnLst>
                                </p:cTn>
                              </p:par>
                              <p:par>
                                <p:cTn id="17" presetID="10" presetClass="entr" presetSubtype="0" fill="hold" nodeType="withEffect">
                                  <p:stCondLst>
                                    <p:cond delay="0"/>
                                  </p:stCondLst>
                                  <p:childTnLst>
                                    <p:set>
                                      <p:cBhvr>
                                        <p:cTn id="18" dur="1" fill="hold">
                                          <p:stCondLst>
                                            <p:cond delay="0"/>
                                          </p:stCondLst>
                                        </p:cTn>
                                        <p:tgtEl>
                                          <p:spTgt spid="1394"/>
                                        </p:tgtEl>
                                        <p:attrNameLst>
                                          <p:attrName>style.visibility</p:attrName>
                                        </p:attrNameLst>
                                      </p:cBhvr>
                                      <p:to>
                                        <p:strVal val="visible"/>
                                      </p:to>
                                    </p:set>
                                    <p:animEffect transition="in" filter="fade">
                                      <p:cBhvr>
                                        <p:cTn id="19" dur="500"/>
                                        <p:tgtEl>
                                          <p:spTgt spid="139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04"/>
                                        </p:tgtEl>
                                        <p:attrNameLst>
                                          <p:attrName>style.visibility</p:attrName>
                                        </p:attrNameLst>
                                      </p:cBhvr>
                                      <p:to>
                                        <p:strVal val="visible"/>
                                      </p:to>
                                    </p:set>
                                    <p:animEffect transition="in" filter="fade">
                                      <p:cBhvr>
                                        <p:cTn id="24" dur="500"/>
                                        <p:tgtEl>
                                          <p:spTgt spid="230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05"/>
                                        </p:tgtEl>
                                        <p:attrNameLst>
                                          <p:attrName>style.visibility</p:attrName>
                                        </p:attrNameLst>
                                      </p:cBhvr>
                                      <p:to>
                                        <p:strVal val="visible"/>
                                      </p:to>
                                    </p:set>
                                    <p:animEffect transition="in" filter="fade">
                                      <p:cBhvr>
                                        <p:cTn id="27" dur="500"/>
                                        <p:tgtEl>
                                          <p:spTgt spid="230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1"/>
                                        </p:tgtEl>
                                        <p:attrNameLst>
                                          <p:attrName>style.visibility</p:attrName>
                                        </p:attrNameLst>
                                      </p:cBhvr>
                                      <p:to>
                                        <p:strVal val="visible"/>
                                      </p:to>
                                    </p:set>
                                    <p:animEffect transition="in" filter="fade">
                                      <p:cBhvr>
                                        <p:cTn id="30" dur="500"/>
                                        <p:tgtEl>
                                          <p:spTgt spid="9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24"/>
                                        </p:tgtEl>
                                        <p:attrNameLst>
                                          <p:attrName>style.visibility</p:attrName>
                                        </p:attrNameLst>
                                      </p:cBhvr>
                                      <p:to>
                                        <p:strVal val="visible"/>
                                      </p:to>
                                    </p:set>
                                    <p:animEffect transition="in" filter="fade">
                                      <p:cBhvr>
                                        <p:cTn id="33" dur="500"/>
                                        <p:tgtEl>
                                          <p:spTgt spid="9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92"/>
                                        </p:tgtEl>
                                        <p:attrNameLst>
                                          <p:attrName>style.visibility</p:attrName>
                                        </p:attrNameLst>
                                      </p:cBhvr>
                                      <p:to>
                                        <p:strVal val="visible"/>
                                      </p:to>
                                    </p:set>
                                    <p:animEffect transition="in" filter="fade">
                                      <p:cBhvr>
                                        <p:cTn id="38" dur="500"/>
                                        <p:tgtEl>
                                          <p:spTgt spid="139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93"/>
                                        </p:tgtEl>
                                        <p:attrNameLst>
                                          <p:attrName>style.visibility</p:attrName>
                                        </p:attrNameLst>
                                      </p:cBhvr>
                                      <p:to>
                                        <p:strVal val="visible"/>
                                      </p:to>
                                    </p:set>
                                    <p:animEffect transition="in" filter="fade">
                                      <p:cBhvr>
                                        <p:cTn id="41" dur="500"/>
                                        <p:tgtEl>
                                          <p:spTgt spid="139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25"/>
                                        </p:tgtEl>
                                        <p:attrNameLst>
                                          <p:attrName>style.visibility</p:attrName>
                                        </p:attrNameLst>
                                      </p:cBhvr>
                                      <p:to>
                                        <p:strVal val="visible"/>
                                      </p:to>
                                    </p:set>
                                    <p:animEffect transition="in" filter="fade">
                                      <p:cBhvr>
                                        <p:cTn id="44" dur="500"/>
                                        <p:tgtEl>
                                          <p:spTgt spid="9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22"/>
                                        </p:tgtEl>
                                        <p:attrNameLst>
                                          <p:attrName>style.visibility</p:attrName>
                                        </p:attrNameLst>
                                      </p:cBhvr>
                                      <p:to>
                                        <p:strVal val="visible"/>
                                      </p:to>
                                    </p:set>
                                    <p:animEffect transition="in" filter="fade">
                                      <p:cBhvr>
                                        <p:cTn id="47" dur="500"/>
                                        <p:tgtEl>
                                          <p:spTgt spid="9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fade">
                                      <p:cBhvr>
                                        <p:cTn id="52" dur="500"/>
                                        <p:tgtEl>
                                          <p:spTgt spid="3">
                                            <p:txEl>
                                              <p:pRg st="2" end="2"/>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849"/>
                                        </p:tgtEl>
                                        <p:attrNameLst>
                                          <p:attrName>style.visibility</p:attrName>
                                        </p:attrNameLst>
                                      </p:cBhvr>
                                      <p:to>
                                        <p:strVal val="visible"/>
                                      </p:to>
                                    </p:set>
                                    <p:animEffect transition="in" filter="fade">
                                      <p:cBhvr>
                                        <p:cTn id="55" dur="500"/>
                                        <p:tgtEl>
                                          <p:spTgt spid="18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65"/>
                                        </p:tgtEl>
                                        <p:attrNameLst>
                                          <p:attrName>style.visibility</p:attrName>
                                        </p:attrNameLst>
                                      </p:cBhvr>
                                      <p:to>
                                        <p:strVal val="visible"/>
                                      </p:to>
                                    </p:set>
                                    <p:animEffect transition="in" filter="fade">
                                      <p:cBhvr>
                                        <p:cTn id="58" dur="500"/>
                                        <p:tgtEl>
                                          <p:spTgt spid="116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03"/>
                                        </p:tgtEl>
                                        <p:attrNameLst>
                                          <p:attrName>style.visibility</p:attrName>
                                        </p:attrNameLst>
                                      </p:cBhvr>
                                      <p:to>
                                        <p:strVal val="visible"/>
                                      </p:to>
                                    </p:set>
                                    <p:animEffect transition="in" filter="fade">
                                      <p:cBhvr>
                                        <p:cTn id="61" dur="500"/>
                                        <p:tgtEl>
                                          <p:spTgt spid="2303"/>
                                        </p:tgtEl>
                                      </p:cBhvr>
                                    </p:animEffect>
                                  </p:childTnLst>
                                </p:cTn>
                              </p:par>
                              <p:par>
                                <p:cTn id="62" presetID="10" presetClass="entr" presetSubtype="0" fill="hold" nodeType="withEffect">
                                  <p:stCondLst>
                                    <p:cond delay="0"/>
                                  </p:stCondLst>
                                  <p:childTnLst>
                                    <p:set>
                                      <p:cBhvr>
                                        <p:cTn id="63" dur="1" fill="hold">
                                          <p:stCondLst>
                                            <p:cond delay="0"/>
                                          </p:stCondLst>
                                        </p:cTn>
                                        <p:tgtEl>
                                          <p:spTgt spid="2306"/>
                                        </p:tgtEl>
                                        <p:attrNameLst>
                                          <p:attrName>style.visibility</p:attrName>
                                        </p:attrNameLst>
                                      </p:cBhvr>
                                      <p:to>
                                        <p:strVal val="visible"/>
                                      </p:to>
                                    </p:set>
                                    <p:animEffect transition="in" filter="fade">
                                      <p:cBhvr>
                                        <p:cTn id="64" dur="500"/>
                                        <p:tgtEl>
                                          <p:spTgt spid="230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076"/>
                                        </p:tgtEl>
                                        <p:attrNameLst>
                                          <p:attrName>style.visibility</p:attrName>
                                        </p:attrNameLst>
                                      </p:cBhvr>
                                      <p:to>
                                        <p:strVal val="visible"/>
                                      </p:to>
                                    </p:set>
                                    <p:animEffect transition="in" filter="fade">
                                      <p:cBhvr>
                                        <p:cTn id="69" dur="500"/>
                                        <p:tgtEl>
                                          <p:spTgt spid="207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075"/>
                                        </p:tgtEl>
                                        <p:attrNameLst>
                                          <p:attrName>style.visibility</p:attrName>
                                        </p:attrNameLst>
                                      </p:cBhvr>
                                      <p:to>
                                        <p:strVal val="visible"/>
                                      </p:to>
                                    </p:set>
                                    <p:animEffect transition="in" filter="fade">
                                      <p:cBhvr>
                                        <p:cTn id="72" dur="500"/>
                                        <p:tgtEl>
                                          <p:spTgt spid="207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23"/>
                                        </p:tgtEl>
                                        <p:attrNameLst>
                                          <p:attrName>style.visibility</p:attrName>
                                        </p:attrNameLst>
                                      </p:cBhvr>
                                      <p:to>
                                        <p:strVal val="visible"/>
                                      </p:to>
                                    </p:set>
                                    <p:animEffect transition="in" filter="fade">
                                      <p:cBhvr>
                                        <p:cTn id="75" dur="500"/>
                                        <p:tgtEl>
                                          <p:spTgt spid="9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26"/>
                                        </p:tgtEl>
                                        <p:attrNameLst>
                                          <p:attrName>style.visibility</p:attrName>
                                        </p:attrNameLst>
                                      </p:cBhvr>
                                      <p:to>
                                        <p:strVal val="visible"/>
                                      </p:to>
                                    </p:set>
                                    <p:animEffect transition="in" filter="fade">
                                      <p:cBhvr>
                                        <p:cTn id="78" dur="500"/>
                                        <p:tgtEl>
                                          <p:spTgt spid="92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927"/>
                                        </p:tgtEl>
                                        <p:attrNameLst>
                                          <p:attrName>style.visibility</p:attrName>
                                        </p:attrNameLst>
                                      </p:cBhvr>
                                      <p:to>
                                        <p:strVal val="visible"/>
                                      </p:to>
                                    </p:set>
                                    <p:animEffect transition="in" filter="fade">
                                      <p:cBhvr>
                                        <p:cTn id="83" dur="500"/>
                                        <p:tgtEl>
                                          <p:spTgt spid="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4" grpId="0"/>
      <p:bldP spid="1165" grpId="0"/>
      <p:bldP spid="1392" grpId="0" animBg="1"/>
      <p:bldP spid="1393" grpId="0" animBg="1"/>
      <p:bldP spid="1848" grpId="0" animBg="1"/>
      <p:bldP spid="2075" grpId="0" animBg="1"/>
      <p:bldP spid="2076" grpId="0" animBg="1"/>
      <p:bldP spid="2304" grpId="0" animBg="1"/>
      <p:bldP spid="2305" grpId="0" animBg="1"/>
      <p:bldP spid="2303" grpId="0" animBg="1"/>
      <p:bldP spid="921" grpId="0" animBg="1"/>
      <p:bldP spid="922" grpId="0" animBg="1"/>
      <p:bldP spid="923" grpId="0" animBg="1"/>
      <p:bldP spid="924" grpId="0"/>
      <p:bldP spid="925" grpId="0"/>
      <p:bldP spid="926" grpId="0"/>
      <p:bldP spid="927"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12253</TotalTime>
  <Words>4668</Words>
  <Application>Microsoft Office PowerPoint</Application>
  <PresentationFormat>寬螢幕</PresentationFormat>
  <Paragraphs>557</Paragraphs>
  <Slides>51</Slides>
  <Notes>51</Notes>
  <HiddenSlides>5</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51</vt:i4>
      </vt:variant>
    </vt:vector>
  </HeadingPairs>
  <TitlesOfParts>
    <vt:vector size="61" baseType="lpstr">
      <vt:lpstr>新細明體</vt:lpstr>
      <vt:lpstr>Arial</vt:lpstr>
      <vt:lpstr>Calibri</vt:lpstr>
      <vt:lpstr>Calibri Light</vt:lpstr>
      <vt:lpstr>Roboto</vt:lpstr>
      <vt:lpstr>Tahoma</vt:lpstr>
      <vt:lpstr>Times</vt:lpstr>
      <vt:lpstr>Times New Roman</vt:lpstr>
      <vt:lpstr>Wingdings</vt:lpstr>
      <vt:lpstr>Office 佈景主題</vt:lpstr>
      <vt:lpstr>Multi-Resolution Shared Representative Filtering for Real-Time Depth Completion</vt:lpstr>
      <vt:lpstr>Outline</vt:lpstr>
      <vt:lpstr>Introduction</vt:lpstr>
      <vt:lpstr>Motivation</vt:lpstr>
      <vt:lpstr>Motivation</vt:lpstr>
      <vt:lpstr>Motivation</vt:lpstr>
      <vt:lpstr>Joint Bilateral Filtering [Kopf et al. 2007]</vt:lpstr>
      <vt:lpstr>Joint Bilateral Filtering [Kopf et al. 2007]</vt:lpstr>
      <vt:lpstr>Joint Bilateral Filtering [Kopf et al. 2007]</vt:lpstr>
      <vt:lpstr>Joint Bilateral Filtering [Kopf et al. 2007]</vt:lpstr>
      <vt:lpstr>Our Contributions</vt:lpstr>
      <vt:lpstr>Related Work</vt:lpstr>
      <vt:lpstr>Previous Filtering-based Methods</vt:lpstr>
      <vt:lpstr>Shared Representative Filtering (SRF)</vt:lpstr>
      <vt:lpstr>Shared Representative Filtering (SRF)</vt:lpstr>
      <vt:lpstr>Shared Representative Filtering (SRF)</vt:lpstr>
      <vt:lpstr>Shared Representative Filtering (SRF)</vt:lpstr>
      <vt:lpstr>Shared Representative Filtering (SRF)</vt:lpstr>
      <vt:lpstr>Shared Representative Filtering (SRF)</vt:lpstr>
      <vt:lpstr>Shared Representative Filtering (SRF)</vt:lpstr>
      <vt:lpstr>Shared Representative Filtering (SRF)</vt:lpstr>
      <vt:lpstr>Shared Representative Filtering (SRF)</vt:lpstr>
      <vt:lpstr>Shared Representative Filtering (SRF)</vt:lpstr>
      <vt:lpstr>Multi-Resolution SRF</vt:lpstr>
      <vt:lpstr>Multi-Resolution SRF</vt:lpstr>
      <vt:lpstr>Multi-Resolution SRF</vt:lpstr>
      <vt:lpstr>Multi-Resolution SRF</vt:lpstr>
      <vt:lpstr>Results</vt:lpstr>
      <vt:lpstr>Test Cases</vt:lpstr>
      <vt:lpstr>Compared Methods</vt:lpstr>
      <vt:lpstr>Simulated RGB-D Data: Time Budget</vt:lpstr>
      <vt:lpstr>Simulated RGB-D Data: Table</vt:lpstr>
      <vt:lpstr>Simulated RGB-D Data: Outdoor</vt:lpstr>
      <vt:lpstr>Ablation Study: Table Scene</vt:lpstr>
      <vt:lpstr>Middlebury 2014 Data: Time Budget</vt:lpstr>
      <vt:lpstr>Middlebury 2014 Data: Vintage</vt:lpstr>
      <vt:lpstr>Middlebury 2014 Data: All MAE</vt:lpstr>
      <vt:lpstr>Middlebury 2014 Data: All PSNR</vt:lpstr>
      <vt:lpstr>Real-World Data: Time Budget</vt:lpstr>
      <vt:lpstr>Real-World Data: Puppies</vt:lpstr>
      <vt:lpstr>Real-World Data: Man</vt:lpstr>
      <vt:lpstr>Limitations</vt:lpstr>
      <vt:lpstr>Conclusion and Future Work</vt:lpstr>
      <vt:lpstr>Conclusion</vt:lpstr>
      <vt:lpstr>Future Work</vt:lpstr>
      <vt:lpstr>Thanks for your attention Q/A</vt:lpstr>
      <vt:lpstr>Backup Slides</vt:lpstr>
      <vt:lpstr>Ablation Study</vt:lpstr>
      <vt:lpstr>Ablation Study</vt:lpstr>
      <vt:lpstr>Comparison with Shared Matting</vt:lpstr>
      <vt:lpstr>Generation of Simulated RGB-D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1446</cp:revision>
  <dcterms:created xsi:type="dcterms:W3CDTF">2021-06-10T14:30:20Z</dcterms:created>
  <dcterms:modified xsi:type="dcterms:W3CDTF">2021-07-06T16:34:12Z</dcterms:modified>
</cp:coreProperties>
</file>